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  <p:sldId id="266" r:id="rId12"/>
    <p:sldId id="273" r:id="rId13"/>
    <p:sldId id="271" r:id="rId14"/>
    <p:sldId id="274" r:id="rId15"/>
    <p:sldId id="275" r:id="rId16"/>
    <p:sldId id="267" r:id="rId17"/>
    <p:sldId id="268" r:id="rId18"/>
    <p:sldId id="269" r:id="rId19"/>
    <p:sldId id="272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welina" initials="e" lastIdx="1" clrIdx="0">
    <p:extLst>
      <p:ext uri="{19B8F6BF-5375-455C-9EA6-DF929625EA0E}">
        <p15:presenceInfo xmlns:p15="http://schemas.microsoft.com/office/powerpoint/2012/main" xmlns="" userId="ewel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611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19.05.2020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19.05.2020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19.05.2020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19.05.2020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19.05.2020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19.05.2020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19.05.2020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19.05.2020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19.05.2020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19.05.2020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4AEB-736F-4585-88C7-8B0F5AE07708}" type="datetimeFigureOut">
              <a:rPr lang="pl-PL" smtClean="0"/>
              <a:pPr/>
              <a:t>19.05.2020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94AEB-736F-4585-88C7-8B0F5AE07708}" type="datetimeFigureOut">
              <a:rPr lang="pl-PL" smtClean="0"/>
              <a:pPr/>
              <a:t>19.05.2020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6103E-2122-4426-A3BA-57A73940B65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8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nic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725144"/>
            <a:ext cx="3589316" cy="1296144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7846640" cy="2619722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r>
              <a:rPr lang="pl-PL" dirty="0"/>
              <a:t>MOBILNOŚĆ ERASMUS +</a:t>
            </a:r>
            <a:br>
              <a:rPr lang="pl-PL" dirty="0"/>
            </a:br>
            <a:r>
              <a:rPr lang="pl-PL" dirty="0"/>
              <a:t>JOB SHADOWING </a:t>
            </a:r>
            <a:br>
              <a:rPr lang="pl-PL" dirty="0"/>
            </a:br>
            <a:r>
              <a:rPr lang="pl-PL" dirty="0"/>
              <a:t>HISZPANIA - STYCZEŃ 2020</a:t>
            </a:r>
            <a:br>
              <a:rPr lang="pl-PL" dirty="0"/>
            </a:br>
            <a:endParaRPr lang="pl-PL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7" y="0"/>
            <a:ext cx="2952328" cy="15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IMG_916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8292" b="896"/>
          <a:stretch/>
        </p:blipFill>
        <p:spPr>
          <a:xfrm rot="5664623">
            <a:off x="6281891" y="2976983"/>
            <a:ext cx="2940587" cy="2383323"/>
          </a:xfrm>
        </p:spPr>
      </p:pic>
      <p:pic>
        <p:nvPicPr>
          <p:cNvPr id="8" name="Obraz 7" descr="1580308733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496428"/>
            <a:ext cx="4265240" cy="2399198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11b8fa40-9084-40a3-bb6c-8ec97f577cd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63049" y="1514128"/>
            <a:ext cx="3707904" cy="27809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-94883" y="1750430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Duży nacisk na pracę w grupach sprzyja współpracy i chęci rywalizacji pomiędzy grupami, co bardzo aktywizuje uczniów.</a:t>
            </a:r>
          </a:p>
          <a:p>
            <a:endParaRPr lang="pl-PL" dirty="0"/>
          </a:p>
        </p:txBody>
      </p:sp>
      <p:pic>
        <p:nvPicPr>
          <p:cNvPr id="10" name="Obraz 9" descr="aktywność na lekcjac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005064"/>
            <a:ext cx="3513685" cy="263691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BA95980-8251-447E-80E5-8F045B2D6A1E}"/>
              </a:ext>
            </a:extLst>
          </p:cNvPr>
          <p:cNvSpPr txBox="1"/>
          <p:nvPr/>
        </p:nvSpPr>
        <p:spPr>
          <a:xfrm>
            <a:off x="5508104" y="1469160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Stoliki są pojedyncze </a:t>
            </a:r>
            <a:r>
              <a:rPr lang="pl-PL" dirty="0" smtClean="0"/>
              <a:t> </a:t>
            </a:r>
            <a:r>
              <a:rPr lang="pl-PL" dirty="0"/>
              <a:t>z </a:t>
            </a:r>
            <a:r>
              <a:rPr lang="pl-PL" dirty="0" smtClean="0"/>
              <a:t>półeczką na podręczniki i przybory, ułożone  </a:t>
            </a:r>
            <a:r>
              <a:rPr lang="pl-PL" dirty="0"/>
              <a:t>w sposób umożliwiający pracę </a:t>
            </a:r>
            <a:r>
              <a:rPr lang="pl-PL" dirty="0" smtClean="0"/>
              <a:t> w </a:t>
            </a:r>
            <a:r>
              <a:rPr lang="pl-PL" dirty="0"/>
              <a:t>grupach.</a:t>
            </a: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IMG_20200131_1044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573016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Obraz 11" descr="miejsce na kurt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556792"/>
            <a:ext cx="3899925" cy="292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 descr="1580460827888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67200" y="1340768"/>
            <a:ext cx="4876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0" y="4653136"/>
            <a:ext cx="2699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Młodsze dzieci noszą dodatkowo fartuszki ochronne, w każdej sali są wyznaczone miejsca na wieszaki i półka, gdzie odkładają śniadanie i picie.</a:t>
            </a:r>
          </a:p>
        </p:txBody>
      </p:sp>
      <p:pic>
        <p:nvPicPr>
          <p:cNvPr id="11" name="Obraz 10" descr="IMG_20200131_1055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637488" y="4389108"/>
            <a:ext cx="2768533" cy="20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EFC0A9EE-5807-43E5-88AF-C54026DCD42B}"/>
              </a:ext>
            </a:extLst>
          </p:cNvPr>
          <p:cNvSpPr txBox="1"/>
          <p:nvPr/>
        </p:nvSpPr>
        <p:spPr>
          <a:xfrm>
            <a:off x="6983554" y="6038130"/>
            <a:ext cx="15140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Jedna toaleta </a:t>
            </a:r>
          </a:p>
          <a:p>
            <a:r>
              <a:rPr lang="pl-PL" dirty="0"/>
              <a:t>na dwie grupy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xmlns="" id="{0EF3A90E-0B48-483B-960F-B82ED628A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26071" y="1772503"/>
            <a:ext cx="2799770" cy="2099827"/>
          </a:xfrm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xmlns="" id="{679E1E56-D4B7-4818-BDD7-AEA1E78CA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DBB9F900-C0F4-459B-8C49-2F7AF1D36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835" y="1489905"/>
            <a:ext cx="2980928" cy="242088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4EA87A0F-0FD8-45C9-A087-D7B9098DCE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74760" y="4078946"/>
            <a:ext cx="2660912" cy="228371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4335BAAF-BFD6-48B8-B8EF-A33CCC7E6D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886480" y="4284843"/>
            <a:ext cx="2420888" cy="2283719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0A31275D-EEE7-4E01-8EE4-0F2E267B5BB5}"/>
              </a:ext>
            </a:extLst>
          </p:cNvPr>
          <p:cNvSpPr txBox="1"/>
          <p:nvPr/>
        </p:nvSpPr>
        <p:spPr>
          <a:xfrm>
            <a:off x="3174000" y="3744418"/>
            <a:ext cx="191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Biblioteczka w klasach młodszych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E2E56A83-780A-4DB9-921C-98483E3F83E4}"/>
              </a:ext>
            </a:extLst>
          </p:cNvPr>
          <p:cNvSpPr txBox="1"/>
          <p:nvPr/>
        </p:nvSpPr>
        <p:spPr>
          <a:xfrm>
            <a:off x="3131840" y="6237865"/>
            <a:ext cx="168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Kaplica w szkole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459CE5AB-558E-4629-9047-A9CF7C58FEB6}"/>
              </a:ext>
            </a:extLst>
          </p:cNvPr>
          <p:cNvSpPr txBox="1"/>
          <p:nvPr/>
        </p:nvSpPr>
        <p:spPr>
          <a:xfrm>
            <a:off x="6311173" y="3827757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Kącik codziennych czynności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BDBB440B-B29D-438A-8D4B-32616F156502}"/>
              </a:ext>
            </a:extLst>
          </p:cNvPr>
          <p:cNvSpPr txBox="1"/>
          <p:nvPr/>
        </p:nvSpPr>
        <p:spPr>
          <a:xfrm>
            <a:off x="7238784" y="4581128"/>
            <a:ext cx="1365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Obraz </a:t>
            </a:r>
          </a:p>
          <a:p>
            <a:r>
              <a:rPr lang="pl-PL" dirty="0"/>
              <a:t>lub wizerunek Jezusa </a:t>
            </a:r>
          </a:p>
          <a:p>
            <a:r>
              <a:rPr lang="pl-PL" dirty="0"/>
              <a:t>w każdej sali</a:t>
            </a:r>
          </a:p>
          <a:p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E9D21ECD-A874-4CAC-AB73-89142F5AEC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75" t="1549" r="18900" b="16800"/>
          <a:stretch/>
        </p:blipFill>
        <p:spPr>
          <a:xfrm>
            <a:off x="2167062" y="1488536"/>
            <a:ext cx="2788002" cy="23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792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AutoShape 2" descr="data:image/png;base64,iVBORw0KGgoAAAANSUhEUgAAALMAAACzCAYAAADCFC3zAAAgAElEQVR4Xuy9d5Rd53Xe/Tv9tukNwAwGZVBJgmABexeLSImSrGbLjhw7lmVZcvIlcVmK8+VzbCexLFmWZCWSHTfZltUj0aYlkSIlmaTYOwk2gOhlAEyf2++p39r7PXcwdEgn/3otz1pYAGbmnnvO++5372c/+9n7WgBbPtp+m207d8q///nrn1fgn9oKpGny9gMfL/ydte0/hP8ey/rUP7UH+Of7/ecVeM0KZNkvW9t+Pcrkm/s/5ln/vDz/vAL/FFega8OvMeYvf/oX1LCzTP/CsqyVP2DJN7DIyLJUv2/btv6unAIb+RlkK6+x9XcyMqz89xzHgTQ7e03bIrVA302u58hVwEotbMvWq5JlpHaKbYOTutiWQ5ql5v4cW99P3kOuoe+XZXpfcr+ZZa4n15ZfSDPy65p7kO93n1V+Lldx9HXmNfJ3KtfrPheQpvL88kxyTXl2Cysz7+9YNkma6L3p/WDp/229R/Ml75umqVkrvaf83/L/1DxXnJhr6HXy7+m/E7PusmaW3G+a6rX0y5G7lOvne6LPapHp/aa4nqfPkq/Uyh3Kncp66TrlN6n3Lr8rr83tQbbDdhySOFFTkB/IEnbXtvs90hQ7zfS+ZP1kD+RnsbyOFCtNsNKUJIn1JUkUY9nyLikJ5nWyB0mS6B+ylDiO9Xvypc+bQRLH+u9f+v2/W7Hh1xjzlz71wUw2qmsQuuErX2eN2ZaNXLU5srCrDV83WIwiS8lkoWyzmbK48mWM7azx6YKsWhjzallgsxCWJYuaYuPK0TC/ay5gNnzV4VNDy41HzLBrzOa5jBGsNmLZYPmBMb7cgOQA6S8bw+v+QDZXz0W+Rvor5gZWDocevvya+j7mSK5svv5In8kchu79dw+jLsOKZeTP17Wy3IGIMcvBSZPUHCxxIOIwLAvHdowDyA1RjEHuwnad3FB04cxa6C2ksiHgGCeh65O/X5YYR2U2zTyLefazjuzsPph1FEOW95SDpkddrq33I0YZml3VX0n0TxJHxk6Q+5DDl+h7igEbwxXDT3QNZV30kCTme3IvH/nkna9vzH/58Q9kXaNcWSS1VPMQ+jNsuT62Y76vBto90V3PJ56nexDEu+m5yzdcT31uNGkm96+bYN5D791ssHq87lKah7UtVzdp5VrdHVl9MPLD0rUnXXzxALIglrvihcSrrxyE/B5JUhyNIsZAc1Mzr9FNkT139HVdD6H3LY7RcfLIYAxs9aHt/rt7L2rM3Ugn7y0btBJRzGFXj/wPD6tt6/uIB7PzqNW9F32NbYzMSjOSfG01CughsEhkcTXimSgk+yAHT97Gdf3caPTh8wNlooHus20Ta2Qwh0G8tBi/3KfZa4mmebQQA9X7t7Fd2TN5xpgk7OhhszM797oJaZLozzRmiNOSyJaZiGMOqzFax7gE/V7XK8u9feRTb2DM//M3fkqNWW68u8B6YsSUdCGMzxDXYuCGCVvG0AVWyLvlliqewTyjLqyzCpaY5ZCHN2FejNm2jTGYcG9e6LjyCPlG6ImVk9mFEbJWBsqI7+kentURomtUXU9q4awYnRiFbobeTA43FFKYa4nxr45MsibdP3K9lfXJN1ogUvcQrHir3ANrpMijmd5THnrF03ehWvdgdeHPikPM98KsmTk0arT56VcPpZ7X7b7E/C1RRGGKMU4xPnNf5qBolMnvSffCcVcgo6yxREM1+dxYZX/Nasn6mJ+pE5Y1W4ng1msMUG3CtokS+cUYkhBH1iQ1zkUuIMYpxtyFT1kakyaxiRhpRpzG5voCX/JotGLMacqH38gzf/L/uT2TNzfeKTMntbsJ6qHzsKNexKAYE+KMBzV4MNPXn/V6YvYS/ozhrYqY5vcltOnPxJjtFUwtBqZe0M4hS44NU8Wg5voKV2wbWSv3H2xm10i6Bi3GJ3jbcdwVvN89oCv32sX+lrWCW7u3rIYsnkZwvrp9493kwK428i500Gfpwok8wBiDOJsjrIY1r7HE3DjMwTQvUE+Kpc+52jMn4jnl3vRwGi+78iWvk8URY3Xd3EXkXlAiuHkMXXfNXXKItApcnI3I+b2bQ+XqoVjZ/+79StTWfKoLAXPMHsfse+V51gz3MthXFu+2Ahf0YOVRSZ6LTKBHaPC6YOvc0HW/JZLE4snFayf67w9/6g0w88d/6basuzF6uPPTYDbFgAUxXJPs5au2ynC7BnTW28gLbbNgjhwSY8xdj9d9cMFgjoR99fjGSyrycFzdJPWeiSSCqz2FMXY5BJrYKWyQezR3pp5GvJYmQCaciiFrGHYkX3LyzTOYtotZFV5INBEjyDGlrokkp3n0MImXiRRi3LbnYuMYHJhDFL2vPDLlSA1HDFEcjqyjHN4cg549VHmm0E2s1aObmxOI0D1QmeDifH80R9LcQpLN3OBz763hWtdAklnzJ3V9hYrijARayAF1XQ/fDXBck9/Iz2StFPHJodRgYhyI8czqlw3WzXMRs4LiALugMiOLM4Uptfk5Hvzhd9lzwTb6ewLBCnrIxCOLZ9bkMj9Q4pXTJDIeXg3drLMmiQKfYvHaGVkkz5XyC5/8R4y5iwnPJoJdr6v+Szevi59XvGP3MXMvetY1yINL4iFhThbJhErBTGowZwOXLp6GS3mozHhfY0SyceaExwZQmGPUDftiRApa8+itNmg8tjpzPc0ZqZXhymbJddXh2/n1xAzldw0WN0mbeT/ND2Qx5Vp683nik4dv8fQo0yJX8MASj2JhixNwPMI0xVWDlERY7j0Ap6iHSZJZOdvGI0KYCAtg48nayMG3HFwrI3EtcVZkvm+ciSRf8m/FsBFWZhOnCYWgwPJynXKpQlDw1eE4jkSRhCSVZ3Zzg5DnyHBcD9vy8jAh6y5YXA6jYRlM5moMufvVjXJ5Jiim+7/9zBi4fN84HlmPKAx56Ht3sOe8KQpFWdsYKxG4kyd/ssYK9UxiaKBHssL0iBGbPNKgBc1XYmFFMj7wib99/QTwEx95c9aFGCve00Dk3Jv+78bcxdhns7pVlJ3SRCYsCxdhMJdslNBLeUKSJ0JizLl7zKkvCetyIp2V5EvMQYNbnrD5jofvOHTsEEeMI99A8VxCCYnHSsVyZDEQKGIRW/L+Po5lks9YDo7tk8XG06SWTbFUVipLaCM9EI4cMOiEMYtLi/QP9FMs+ji2hNscd8eSYS9ipyG+2zGUHB7TR48xPjFB6qbgD2EF67Dcorh+c3Ac85x2mLKw/wh2o2NoMfFwYUTopfQODdG/YT3NwCZ2QjK5Vv46J7YhFhzty3nGEX9qWXhyiG2HMM8DbNvV6GglKW6Oo+VZU3FOVoorEFbzDwMhDWx8LcPThWNKC2q+lNOQOTlgkk35mRicnEDBxBlR1Oahe77D1Xt2YNPWtbTkxwInNOcySZ4mmVGce2TDYOn3DZmyYsjCdAhrIvv9c797x+sb88c/fKPCjK7HXQkhK/gvDzQ5l9w9luqtc75SM09bMlgTFsWYZVv3Hz/Nlde9ieVqnSjsaNjW5E49sLOCqdULaljLSarU4GFL4UaXr82IkljpKd8P6AhsiFr4VptOWMf1i2CVSZ2S4TkzaEcuC2HCQruBnbn0FwJGKz4FR4O+hrZGq0WtEeIGRYJigGu7eK5Lo9FifmGJE9MnmRhfy8YNG3AdiTri6cUDxaTtJgX7FOPDHpmdESeGOrPSDmVPjDZhrlki87cTZSXSqGOe0XH0cGdnFtn7zbsZsQOcLCUqBNjCzWYRHVIK2zZQ3DPFKU6RujGZRDwxlHZM1vLYtn4HfV5Z8Ww9tqg22pyeXaBc6aG36DFUKVBwbJqnznD0pZfoLZcpD/TjlAMyF3wnUKjUyaDc04tdNN5dmab8ayVad/nrrjEbK+/+lmEncqYjCiMatWUevPcebrp2Fy5tslS8smCns555JbcRr6xJrcHVxlnmeFn5aXNINEFPMn7+43/z+sb8sQ/dkKnhvA5/qxitm/CtMmbZED3Bqx5aQtZKSFLP7nDwxALn77kap1Ai7DSN19XsybgAQ/utShwk0UpTDbtitOKAzOZbWJ2YA8++wODaUfrXr8OTzYhPUfabtDstfLdAvWWTFjeSZB71JGHfdJulrEA7a6sRuEnK5oECW8Z68MjoxCnHpme454cPk1oerufjew595RIzM3PUajUN65dechHXXn0FvmuKIZJLZElEa3mGqfEE106ZaxRJ7R5sOyWNa1S8JoUgZrldwQ7EmAPSnL5SxsayaLx0mMaDz1JJLebcjHVvupx2mtI+eJTk6BkaHjg3bKOxIcP1LdptCbU2qZ+SxTGFjsfU4HaiqIcnDp9kMfaU5lQGhJTxvoBLN63jwf/5eQqNFjTaWIL1PU8hYOLKoXKoWRlrz93J1DWX66HXQJhj+K5nPmvc/wBmmISBNI0MDyzcchRz5NARHv77+3jfu67CSxpkqUsq7Ibg39wzd6+tr8sZGuOtTQYsGYbYgxpxzkPL9T/4sX/EmLt8qWEmVvHFmguI1zR8sWyAJHTd8KA4Won7bkEgx9r6O3DqdI2esU2sn9pCq13PSXCBAzlV1cXd+aGQ8CcntCCJkvCSYsRaMcxITi8y88SLpAWP8avPo9LToT9YJHBTqg2JDBmOZzNX78cK1vPSfJWDC+A6BdJwntQKSJ0CFZpcvHmUHs8liTNePXySv/3u/WRucQW/WTnnaaiiDhecv5M3XX81xYJJWsUQrLBNff4Iu3YWaTQSFjrryZxeLLutGJSsQ5a2KZVGibOyHsg0Ei44xc2TyvbLR2g98AwFSZgKGZPvvoXWYBlmF5m55xFohVQvGSI8rwcBFIWsn8FCP4fmj0Axwnd8eq2NPL+3StPvIxEY1aljWR5x0IOfdLhh8xBPf+7TDEnCnWS0laGw8BwbTzj2NKHuZIxetJtNb75RvXzXR612TmednYEHK8adMxOSDUmFT4ytUWty7733ceiVA3zg/dcRJHV8t0SchoadUHxt7KyLh7vVQXNd87NuVVAZlxw3i31+8HfeAGaIZ17NZqwUDlZ5XUPFmapOl1/skvL6kDk8WKGT8ig1vxwS+YNs3LGVOG5jpTaBHRiqSh5IPbS4X/FUJnuPGi1OP/syI2Nr6Nu6Qb2zl1lUnz9I+PIxsopP/5Vb6B1tMtifUmu4hMkgSdKi5C2RJEXqbOC+Q/PUrTJjBY9zJvqZX25xbK5GpWQztaafslaeUuYWanz/vofwCz04rs/x6dPU6m36+4rs2r5Nk47hkV62bJ8k8AOFGBKF4maTsHaCXTsD2mHEmeVRCAZILfFONq7tIcyhZUleIIlYTBpLODVJljgF58Qss99+UNJZImEU1q9h7VUXEbebnP7+o6T1Js2r1xHv6lWMPOCOMOz1Md2aZTGdUzhQX+xj+kwZXJ/NQx5bxwY5fnqeVxZjzTSvHq/w0p9+jhFsOqUSwxfsotLfrzBp4dVD1A4dJbVi1l95KWuvukoTRMMmdOnE7j9MbUErAqsqmZpsK7sRk6SRUmdzc0v8r69/h9rsad779gtZO1jAdwqKt5U2lMimBi2Y2OQtwlh0PbVhX21j+F1KLi/jy5594L99641hxoox59U1PQmrvOZKUWJVxWo1zFBSf9VpVeQAVOspix2f7RfuJJIsPPVwHUfxsiYAgj0zwc+G1ZBExGmGnPrh49ipRc/urVQ2rsOLUs489BzuXJ2w4tB/+QYmN8Q4XsRyZ5ROMghWjNM6Qqlgs5iu4779TRqWz5pyka3jvbiOSxImeF5C4JqKZpcAXq7XlRnwC2UefWIvDzz6HFddfh7bJzewfLqKV7LYuGOdYn1JQI8cPsGpo3P4dpUbb5hkeNhluWrTaDvEdgHb68e2fBKBXoYp1s0W7yIciHAHdpZRabQ48qW7oeDTbneo4JMNlrTIwGKNBauDd/u51CfkZn3SRkJg27TkWQOLtG1zZqbEcmeMHjfhis0jVAKoNmLu3z9DbAXsGfU59MU/ZjhKWHf9NYxdugc7SwgtiOp15p55nhMvvshFb3sz7voN2E4BR1gdRTQpmW+RhV1vmetjtBKZF0/E4HQfpaASkUQJc/PLfO/b9+KGS9x6w07KRcP8yPNLdi0c1WqKT4tRwmTkOVcXZnSNWbnnVZ7559/ImP/bh27UCqBwsF3xjCmUmFCyusr22v+f1Vt0E8iV2JMfZoFpc0sx51x8AVEmD+Aqryn0kbhl4UgT8QJCPmi53MdvZ1QfeYF0Zpl4IGDkygs1ITt+18OUE4u4x6Xv8gk2bI6I44zlcJzY7sOyE+zmESrFiHo2zlMnM042JFNO8eyYguswNdbP2j4X35HlFO4zL2ULhNJKm8dzLx3gO3c/xA3XXEKPeJOWhV+CTedNYLs2ruXy0tOvEreL1JvzXHr5GkqVBpWSo5i71U5otxMcX/DzAJndq4yBbqJlaEZlXdKUcrXFga/cxeDURvx1Q5x58kUKUaLG1LRS/HPXUz2vTDbiUF9sGfrNS4mlxN4RNsTn5FKFuXYf60tw6eZRPCtlvtrgR6/OkbpldpYSZr/2lwyIZQwP0bN+guVGjfOvv44OEenhlymcnsYpFLBGRnH7hrDKPSS+T7MdEvT0kniFPMfJaa68nm+MTiCBYWLEoMMoptlqcviZp5k/c4QrLtmcVwADI+JKQuP5c32DeGYDIYyn7jpOJSS6Je5VXlkM/gP/9Zuv75n/24duXilnr2Su+Q0aHvCs4u0fJn3yhl28vdrQ9ZRaFq1OyqmTVXZfdY3yoqpz8IXAh8xxiEiYXjhO4kV4tkcxKDPg9dN65jj2/jPExBR2TdE7PMD0fU8R2A5J2Wb4yknWbu4QRS7VaILY6cW2Y7zWUUqFJrV4LTPxKE8eOEXklQ2mF9+QRexY28t4f0E9Y1c8I6yJ+FApKLxy4BjfuPMertxzAWPlIaJaRs9wgY07R015OsmwI4+nHjlAmHW47JqtpDSxfDmkBeWNSZqk2ZxSX8XKFkLhmTNHw7ApQnlq3KVai31f/i6VqUn6rrmA7Mw87ROnyNoR1sgAhW3rOBIdxeq3SOoZ/b1DZJ0E0ZMFuPhWhWeONznddNizrsy20V41lLnlJg8dXsB2ymzzmsx/86v02Rmt3Ju2Sbn8J39CKT//hQeZCpeVf28KI5UJ7ekSui7tRkLSN8rA9TfQ1GewV9hYrdZKPiXMlLAYonjLhHHqkIVNnr/r29hewradYxrNyIK8UmX4ZBMWjbjIMBUGZnRtymAOU/HTuKACJMNo/Nx/+V//uDGvZjOM8sHQbHpC8sz2bKZ59nuvwdv5zSjRnaZE9Rb1WsqGPVfmtJqF5RVMCcR3aNLmTGOatlPHxcVJLSpOL+U5m+TRo7idiJZv4fgutGMiJ8PpDRi8fD2TG0KSxF7lmWP89iGKfod6tobQG+fImRr7T84SC3VYGiB0PEaKDhdOCGY2xQ4sTz2uPKnneew/dJKvfOtuzt2+gfM27aA+36F/pMT6bcMq9JFQWnRLPPPoAWI7YdfFG5WyE2pSQnSitGRE3DnCaLFJtT1AVp7ATSVXkOQpQThxkUSWqk32//V3KG+aoP/WK8GThCjSHEFYrGbS5mTnGJEf6gEaqIyxxh8jjS1cWyhpm0eOzHG6Y3HNpn7Wl4VDdjixUOOJY8sUvSKTnTM07r1bvf2O29/M0X37OL3/EG/64AdoLhyn78BDTHRqLGQBM24RK06pdJqUyzFRljJbGKP3urfTomSKK0pNSrRzTKXW8ZQ7VoWcrGcSYtUXeOIbX6NvfIDJ7WMEXkC7leIGcoiF+TCSCcXKecXWUHtnHacRTxlJqPr/3Dv/H41ZT0Ne+TG5m+H89IKvSQSNta4OBSsFlFWGrFdotgmPzdBKLIYvvhK7p6hMgBD9nmBWF1ppi5nGDG2rjeP4UljDzizW2KNU73mJYihJooWI9cJygN9TIuq0GblsI0NrGniBxVJnDTEjQIug/So9ZZf5aIjEG8OyfDoJtJOEF47Ps5h6BGnEZZsFY4o0UWSQpnzuabXP4eDR03zpG3ezY8s6rrvkMqYPnmFwTR/rt4xoQhVLBLBcDu09Q6Pd4LyLN+nauW4By5GIJBSVyCKbDHjHmK8VsQd24KWSWMkhj0hUj5JQWKxx8mv3wlAvE++5hUjXW9gGI4PspG2Ot0+S2DF9xQHmlxYZ7RliKBjGs3xauDx8cIaZts1F68psHyoSZjavnprnlYWYChnjiwdJHnoEq6+PHe95J27RpzEzS2ndOJ2jLzG0/0H6opD5dTsIdl2O5RdwqgssH3yeaPYM3tg42TkXEypPbCKL/LHtbnU1ob68SE//CElWwGmHzLz8HMcf/wGDm8cZ3bKWLLbxvB71zGku8zSO0nhk4Z9NAmiEUCs2JZy0ygWM1NRUCVN+5rffwDN/7EO3qJBhNe7VTFPwXW7Ir8XEq2GHMX2l6/KSsFENZGT1JvHhk4R2QHDObgpDQxQ8h3YaE3gFMj+gmjWYb84SRhFjA2tYqtaw3JSSHcDTMwRn6iQFn06jTWFihCxO8BohI1duw+9fYHjEYqnZSyvagEWdcnYY33WYS4c506mQJA6jvZKMxbw0Pc/RWkaBlCu2jtNrx6YPQKqDrqvGLPHolQPH+eYd97Nx0whvveFaDu89xsBYLxPb12FJocROcbKAg3tPU68vsuuCYXr7Q1K7rIcqL8eQNJcYqZxhdtnF6T8HTws5LqlUGIXjFWXYoVMs//BJqlnIrg+8l0Vf6DIjABKGIUzaTLdP4fou45VJZmrTLCVLVOwB1lbGSK0SDx6YYS506ctCpsb6qLY7TC80aGMzGaQU9z2D8+IrFCYm2fb226FSMvdoO9Rfeoq1r/4Iz4baeVdjrT+HdH7WGFR/L516U2nEtkDCOCSOG5oYki5TCjJ6KxauF9OptYgyjySYIJqPOf7Q3zK1LQG/zFKngFNYg2cLDy9shySXXf25ERWJ/UWRlOklbzLVZC375xBEk8Vcyyyaln/5m994fZjxOx+86TWY2eBk0SacTQDPeuKz/OJqQ5csXzsMuiKcNMHLYvroMDNTZSbyWDc2jBU3WUoyCn2jFPtH6RQT5tvzhGHG5PAUrSjiVP0Ege8yXOul/qP9DG9ZT9VNGVs/zty+I6RzVcauOoegv8XYaJtGM6OTiKG1KHozZG7AQraZB16cp50VGO0vMjJQ5tCpRapZkWLW5spt4/SprsMo2oRudDVqODz21Evc9b1HGZ8c4l233syx56Yp9flsPG8TjhUazj12eP7JQ0RRgz2X9LFpskOYxrTDManbadU6bJ6ht1hldnkAp28bvu8pvBLIo+XjLOPEXQ/Qf3iOKEsIzt9K5aoLurJ+PTQtu8PJ9nF822VDYQvNtMbe2WcoFnsZSHuZGNzKU0drHG4YTQRRKNZgatJhjRs2j3DmO3fiHDlCcfMUG95xG3axrAdLDKT21H2sPfEMBStjzu6l6VRI6vM4o+P0Xn0zNSfAjTpEYYN2u0kWtyi6LbZsKtJfdok6TaKwRhhZLDdTZVU60yGLz3yPDZf4JI7Ncs3BK2/AiQI9pKKPFuVV186kkCJrGkeRUS9bBu4JxxxFoSaKZ43a2N+/+I2vvgE19ws36290cbFqflU4bYQgXa9sjPd/Zzj0+4qjTHnbFb5Uq3gRoxWH2tKishab1/bTbMQ8c2iG5Y5U9YokBYes5Kiqa+3wRtU/HG1NEzkWE946Fu/ZqyF84y1XkPkus4/sxTq1RP/FW3E3FRmuLFEuJNRbieosioFFtVMmKmzn8SOLnK75pKrMa5LYnmpFBt2YS6bW0OtL2DeLp9yxZuYB9/79o9z/2Av09Li85ZprsRelyBPh9/gEZU+9x9LsAm5WYaExx1XXTrJuZIlyKaTTyYjimDA2zQitZkrqbSd0BvACTyOWNkxlGQXL5vn/9V16Ty3rmi0WXKbe82aSSklfK94xckL2L7+omoSpgQv0Hl8+9QRWyaeSFJka2spip8TzJxZYarSVehSarLfssnW0n8HlGQ7dcQdevUE2PMrUT7yDQt+AKloyK6R+39+wdf40nSylId5QtCzENMa3YF1yK6FQikmNsLlMp13DjjM2TcLYaJmF+SbtltBxDU1Imx2b1JsgWog48egPOH36MBvPH6e/v0JQHMJKA0JJ6EQhl4ux5EElR1Adzwr8sJS9krJ6nISaBMreaj6Ya8rf/5+/9n/vmU3LkjHm12LmswbdPQDGmE0hwMoSREToSv9Z3GHQc4nCJju2DdNcXGTfgTmabpn5pQaNekhPfz+tOGS+1sQv9rBhwxoG1g9xKIooWP0Ez89in27gnL+R/vOmqD57AGvfKdINQwxdvZMiMwz0toA2JA5h5LEcDWGXJ5hLLR558TSpX8ampTX9NGyzebiHcyfHcVU00+1XTLV8HiUOd951H8+8dBgrjbju4j1MlCfI0g6hJj+O4ndXqTWHhfY819y8C8teoOh1sKXlyJFNSDWzj+kncQa1tO96RhYl3W5GZgnpQpVkZp5mo06j3WbiwvOIC/5K36JFxN7pZwhKLk4ywPqhjYRRlchKKLpFinJFv0wrsWm3Qg3V+BYFz6Ji28ztfYFX7rqXQCB4Altuv4WhnTs0D3HjBvXvfZXBsEV4zm684TGiI8dYPH6E0oWXYU+djxtnNJNFOq0GSbOqe7pnzxgLVZ+FZiFv0xK4Znj7JA2wlhs0n32So3ufZvSyDfSNDmI5Am0c4iwCKRx19ReqxTAGrn2GKuM1LVaSX4nX1spg0i3YmETw/8ozd6kR1R7kJcXVxtyVgr5eEmh0SYlqHkq+TXV+RrPyouUytb6P08ensewAu+SR2AFhlNJutpQOww/Yd/A4I4MeV110Ht8/Nk1rYD1rpwt0XjhJdThgx1uuI5xf5vQjz1P1M85925tw0zqOtUwc1QjDhFJxFMsdxg4KRD4cOFVjqZbiOhFq/6YAACAASURBVCmBZ7FmcIDBclHFN9qOJQnFikrLwnI8nn1xPy+8coiyHzAxPEYp7VNNhVB72oSgmmQp+NgstRZ409svR2RByKJradNoT2StQqug/9UihCvlWfHswhOJus3kG91igZTjpWrYyZV1IsrysozlziL1To1CZYBiVsYRtiQXYMRWjOtLSHZwU0c3PhFMr0UZl7jRYvqlfZw+M00QRgxv38LYOTsQcs86eYTCE/eQFIsUb3of9aCsybGTdIisQJWGlnjNqEmrUadTX2DtMGzZNsiRUyXq9BgZXCJyVdP7Jr9f2HeEkb2HCa2Uk1MBztgAcSrEpyRyodE0dxsKlKEwSZ4WVCQy5ImhEbIlxLL2oirIm0bELt/3H7/yxjCj64HPapZFrWJwzWuZi7ONna9lOoxmwSJWr5y1m8zOzNLuxEyNDlJwO1QqPQSeS9juUG3BcqNBX18fYSci8xwa9Rq7toxRCXyePVZleWickeIkB+5/lsL4ENuvuBhRFzVmF/GCgOJAj5FR2pLlhkoFin7XsTz8IJBVIRM+V43PtIA58kxy6lVYJZJHwZqiRxHphLaPkEjfnHoDm9p8k8OvzKgO2UqlshORiQTUFk41JbY6XHbdbtVE5A0yCsS0W0c8s6ihspggLZK43b4RQ0mpRls7RYTNitVzywqKWk7UnrGWzSXLT7ATl9QVSiskzEIW4gViO1T9mm959Lp9lO1+Yyh2hpi3K/oM8YdxopSZsPrCk2s1PQ1Zeug+Niy/Snt0A9alb6Mta6J5kkUmBiRYFoiSkKi+RHvxNJdcMEhQggMnAiK7lywNyOwET7Tj2iUSUnz+ANtfmcPu93hhKqXWLzmEo/JUK4m1ncp0keXrLJBWq38GfnhaITZCNsXTwknLa8SbS6NGlvETv/7l/zNm7nrcLpvR9dRn+ebcm3SFR91OBPm/JFCyQUnC0plZqgsLuI5PpVjQxG9q01qWFufEgVGv2zSF+K+4LM8s0MosBsoeI31lGlHIYi1k1zU3EYyMqwcVobfj+blQ3lFjlGsbqWdkpCHSseJI1uspuxIUxEKLhtN1UpIOBLZQjq5pJ1IZqCRCZ/v4JMtWMb4YZCrUU8CJY3Ocmp4hbIaEjQ5OwSgMRfk2de4W+tcOMzo8SqtVU4MOfI/52Vkyy1OeVpyCTWDCp3ongRnizSRZM/x0IsmPl1N3q0cOWJbKAMTrysFrUedk6zhhUUzSwoqFs47x0gJr/U2ErQ4NO2SkNEQpLmqyqT0uNrgi3LJDPczx8jLhPV9lyu9wumct5WtupWUXTf9l1CJaWiYaHMKyiqRZm7CxTFad4Yo9A4RZjSPTHcJ2iUi8c6GEnZgmAifqEJyusvjDRzgdzTF25Way4X7VozhitIlmgKZPVA+9RLO8eyUX7UtEMuMp5Pux6QjSYolER/P13o/+9Rsbs+qRVzqNxSRlE0zjqjAVXVxs5Jpd8fZZQb6eJGEGVHsAsydP0qjW1ViqtTauIzWSDC8oGGI9jOkvedgFm1rD5sRiVTdWdLADA71K4W3euZN1O87DLVSUh5QMV+csSCuRYysR7ziBkQqK+irvLNH2KK1OiWEVcMSgVQTTVt5ZpJ4idBdxvlGXiuDItGiZw2y6jaX0LNw3llQsTTtWEkZalZTdEE9f7i/j9/ZSrbbpLRbwJZI5qPZifm5WPascJjsTLYpRC5o/ZoaESG+lCik250iCumomRrf6KtJV1flaCUvhIovZIp5v0e8Mqv5jun2CDm2G0jEV4Yuwv+JXKCcV1XMIrHGk2JSJVkS8fkjzyEF6nruXIRrUQ5fG0Fqc/mFdw3BmmmajyvBt7yDqHUegjOQaaWuB9SMert8iFPlrtU2rk5DaA9juCIkla5TSWqpy159/gUIl47pbr8Dzi6qzyTKBE4KtDXthjNl0dJuxDMYLqzGrk+oW7vIGaE0epdhi885f+YvXN+bf/dAtOjejq4Lr9uh1O7H/scJJ15PLfAbt2Egikk6HTr3N4vwStVbMQrWlfX1RHFFrdrQVqb9coSjqMkKi1KPWjhgc6sWxXMIwxnYSNmyZYvdlVykm9D1fxUjS9iOGF8uJdoS9KGh3iK2VM9HRqk/Fy6r0VYRS6CV1RC9WJ/AWCOMCnWSARKg4MWZRr8m962KbTk/ToydCeCE9pX/QN5puxQ8pkXiQOCUIAoZHh4ltSfhsTbLqS1UKvT3U4pDpmdOUilJmt3FTCduSAMkhEQ1MrPoKcQAFCe2Wq4WUbve3mUkiPKt4J4tUYI2VEBLTyhqUvTKFtEybkGPtA9TjeUpxGc8rEooIKXMoJiUGCmN4mW8YJimnqzaiRTh7mtZjd9PXbtCxXA4cOca569ZQ9iJN4M8kHn1v/0na5TUaD7JO3SSNVgHbCnGkbSwW73xAy+tOz1YiZwBRLx0+dozvffNrrB0uctNNlxO4BXVGcu+6vjIAJpdJKJMh8EGlDhK1xIEYY5Z/qzPoDv/Jy9/idN/2b//0/2TMecuMmfuyqovAJDNnIchZek4NXX6Wc9OSKHUaLWpLTeYXqpxaaBClpk2nUApYrDep1hoqOOov+ezaMIznehw8OYtbKLC01KATgl/wOPe8rVx17WX4xYJW6HzRdMimyLwTYQs6CUXfxS8UQEQ9EqaTkLQzz1Bxgb5yh1pnhKa9CceNKDoLxIlHJx7UMC9SR+3LE4wmfXF5U21XI6BDbPKuGe1KFwVZJIxBR3H+urUTmvQFxRJpYinulcJrLYpYFIYgEnxYpi3l27CBK0mvpvwWqRiCHeA5GZsGCytSWG2Y1V5+k/Do35KMS+1a+gD1hjOiLKIa15gPTyuODpyAVPrrPEsLLc1OG6vjMlFZT9EpE0mrmRlkIe5DD1Y5lQK1TySGVqsSnT5B8+QhvGaDuDLAyHU3I2K5VvNV+vssWmk/qbXWNOUKvIzFCz/HmHOa+XiUrHeKRr3Dw48+wnMP3c/uzRPc+KbL8xKauJgYS06wjnMweXKWxKrNEBZMNeTChuUdSGrEKkgy0KIrr5AIfetH/vAfx8yKeXTAgaGTu/ik67G7+Llr1EqjdDuKtZ0oU5hw8MARrcMvVtsshylhbBFKy5SLqsqanZhOFDMY2Fy4aYSlepOTCw0KPb1aeKg2mvSUezl38wDXX7menoq0zHsKKU6fmWNkeCT3nE0KnodXHCRxd+AGg7jOHIG9TFHq4lI2tivUw1GCkkPBE/xl00krJltPBD4Yfbbp4DYzKKSPT8rRou4z3c8aA00PY5LpUBM5zmvXTJB2IjVoYeVTwZsFn7mlGk7gc3yuyRf/7jkWQ5+wU1Msn3pS0AAnCwlFExLO87u/9GO4adOstxlKYQa15COxtPlVRzzIH9nSiDOdkywyq/c35IzRaw1qc6zcWCtu8e0nH+Bko07glvC9QNpuCeTgCcyStXGKClWkViuVzx2j65gaXqfv67bbmqyGfgmrM8No3ywlt8l80yO0NxFnlXwOB3TmDzDAAZaStUSVSfYdO8Z3//5eOnOzXLVlE9ddsVs17IrvBTMLFNTqcteYjVZFQbUcZPXMplPcSIpNZ4/pATXyCoFmN3/of7yxZ+62jJ815nxGRN7qvlqvvJrhWFHVSYIh7IF0l0wv8NIrR5hZblCV8rNfNuISGdOUN52244ih3gpuGlPriClEbBoaolTyOb20SLkwwOZRm1uvG6V3BON1VWyix9nQOeJdAhuv6NJKL8AJhilUzmBnPlYyQUIdz22SRAFr13hYaZ007dCMx2gma0ikvJrk8+kUV0oWLcUE28w5c03zkU700fRbhpOkWHGIVygwODiKHWWE7RYEAWdqVSoDfSpdcBJ4ef9xvvHdl2nZvThZBz+RKJYJHa7e9Xjbplo9w2d/5T0EVls3TscPSNOmMgMmAoqGRRgU8YhxGhFaLU7UDxG6IUX6GXRGKSOFFouOdI2kLT71rb/iTLum1J6Im6QzXk5lnLgkrsA7A13Ew/hOkRs2ns/tl1yth9sKEyKJHlmKxxw2h5jo81XhONPwcdwtkPURp3Wac09R9KtkzlYaaR8PP/ME33/8QSoWXLVjM1ft3okbW1q4krilc/OkRJ13K0kkkvYv9cxizPk8Eu0w1/5dw6hJEUWMXvZHBE7Xf/AP3qCh9RdvzQxVZPBKt8rXFdsbmsT4adP/lvto7cs08zF0RIhjafg9dXqZV149Rkf62uot7c4Qeqmof4d00phQEjrbJ45T9cZSiSi7DgUnoJM22bR2HZdu7aEy6vDV+6YJo0D776SPTCgD24mJYpgYs/h3P74Gv/ciCsEQqRXSZAzHqlBylyi4SyyLao1QBeJBIAlgiSgrk9FtkzIzHHQIinpnsR6BHiYJjjUxlH40LSMZT5xZDK9Zp9hdCijNSPjQhEJBmptSWq2Upx58heVTdaXCBH4Zoiul044Z6B3iR6erPLO0yB/98u2Us7YemEh05LKu2r9pkkXZeB15kHVHIyQ0kxpL0TxNq6mbPOSPUUmHcRILqcf9xlc+x7kzLSYbqTIq7Vya0MqjrsQWeb8zRYtDwyV+bM+NXLPlXKJmi1i4dIFhnmB88aZLuOEphntC5cpbSZEkLNFpLuBbCzSjHujbTjuyOXFgP3f/zd/ghS2uue5itu3cTjG2tMgjHlltKpYE3nQVGX5ZaFDpionN+AZheFTvnqnEoGt7YprKIjkO1//cp99g1MCHb81UKyrGrKqtVf1d6vbPzlPrGnNXvqfZeK50EtZjZnaZJ59+hUUpL9sOPeUCcRjRaodqwO0oZc3QoNI0x+cW6VgOhUAWpkVP0dd+O7/oMrV2nLdeNUE9XeIv7l5k08AIzbhJXVR0js9ll13EqZlFzpx4if/3X62nOLQbO9isGDhKXazMpeAs0RMs00rHiVKRnTq4jocbCDcqjIMUUxwdLui50g7laCOmdEooQssbdMVz5CSOVgJjy2Nhucb27duoNmrElowjCHEzi97+Pj2gjz+6j8bxKk89/QS1rEngO9TrNSbXrGfvCwd4x23v5MHpOk/PL/KFj76TQtwgyYfdSKFJvHIkh8mVZNFRWaeZWyHiUikiKOVCnUXmopPEsc14cRs2BapRm9/889/npjnY1DfK1FWXk0YpUbNBW7rD44Sw2eDk8y9ykoj717j8zDt+ig3lQYYKFQoih80i3KBAKkyQRKr2InFrmiw5RWAvkCUdwtCj2nQJizu0gViiXOP0SR756z9nwrPZdPUl9EyOK2yKbdGz5KO5cr5YUZXSdZJHmLK1KAY1AVS4a6BdF86Ks9SE3XG45mc++UbGfIsas+Rxq71wt63FlQXNB9uYUSndrwxfdMaGy8KyXebmWzz01CtML9aJ0oTJgX71SpXeHqZn5lhuJ/iOzWClTDVKWGzKUD1XucfRoX5su60GtWlsjB+7aROtZJ4v3LXEtTu38eQzT3LdRRex7+hJWqWA8tA4Rw+8wG98cAODa3eSFC7GEqouTQw1Z83TYy/RZoLIFprKzO/Q1qegQKGnguMVdFiKUEXiBURT0m7USOKU2JaEUgoW0qAqyYkpx0pTbK1WZ3LDehpxykK1xpi07wu9RsoPnj3FHXc8wLvO28Hdj95Nx2syvW8fm8Yn8foHqS4n3HzlzTw2E/L0/BJ/9evvxA+r6vU1Qua+RB2MQDdHHI0nKERZkDAVflr2Xlq0EqajYzTjOpOFrfj0MtOs8l//5Pd4x0KBNdu2svPd7+RLX/8W+194nttuu41tW7cxOTTMtz7xSU67DR4etPnoe3+BqaFx+io9dJodZT8kDukkpi7NKe1aS6cImweIojM0pcTqbyK1+sFq0cky6oeOc+Jvv8a2viKlKy4h6RcRqk0oBSAxZulGUc9gtBZizFJcEgiqNrQKZqgXznsBu/8W5ykGfdVPf+L1jfmTv/TmrJvBm/48M3NOR5TmM5nVoJWxyN8wZzx8mf+rfVsSDR3qrYxv/+BxTlfbpLZHwYLAsSgXA6I0pRkmqi0W+aHgX+l7k9AvobIirAQhJT9grK/Ee996HpY3z+f/ZpasFUDU4J0Xb6feafODfUeh3K+Krd/6xQ2Mr5ui419O4sjEHktL6pazTCU7Q2iNE1oj+by4kILnUy4PEDsFGqGEOrGZjJ5KUZNGOXztdkSkG2kwtPKiOi62OzA3oxk28UpFjWaD5R7COGR5qcanv/4EZ+YSfnLzWr7/5Pc4fuJlbt99MRfsPIcvPnQ/jY7HTVfezKMzMU8uLPLnH307QVw1IxiihFajQbFUwvFcnQ8iSsKOGnbGYnuWeraE7xbxkhKdtMNiMqtqtIlgC8Wkwv7FaT77xc/xrsUi4+ft4lCW8dhD97NhYg31dsSZWpN/86/+Fc/+1Zc51pNycF0/H33/v2Zt/7BqIqQVraNDDGNNHAvSOyltTWFLqcIo7rBcnxOBCimBmdhEW/wR08/t47lvfYnBQsyF77wNf7APRwiAVRJOI6IyQyg16ZNVjfMOnBy6dp1q1xuvNmY5BFe+/+Ovb8y//2/enHVbV6TpU+k2ZeaMCEQM2bh3GUkquMZMJxI4Ir9vQrCcIhGmezz+/AGefOkordgkhL5AkZwM9wOfTq4qUzG2TNqR2Q2iQ5Bih2PR43tcsGMDN127HTjMZ++Y4cxp6HVaXLFhhBsuvIAnXtjPY0sxC81ZfvsjW9g0vpGmd7mK20WnIMWLzG3Ql52kYw/TYa3epyRQa4dH1eNYpbJCEl+opqiDnSZ0wkjbuqotSR59nnr1FD/ae5JWJCAlpVIsam4g3qpYgPfechFFOlSTIk88tZcrLzmXT3/lPo4f6/C+nRP80Zc/x9SaPi4ZH6eQWtSG+3hs7yHect3beOR0yFMLC3zhP74DL1qm05LRCSUtzATFIoVSQeFBtd7GrZRY6FRZjGeZjaZJ7Xbeo5kqf+y2y4z37FBN8WMH9/Ltv/06b50PKG3dxLeeeZr1Q4OM9veouu2BF17iA+95N9UfPMiLfSlbb7+Vt15yo/ZKFoNAO4Ikr2lGAp2kTzjF8wOKnsw8cVXuuVSd16RdkU/ep2dFCY99/we89IO72NjrcM1PvoO0VMBLkE5DLeiYYS7GmNVh5gyGKOZEltBVL3YHYmq0zHM2aejoVqIv/6mPvb4xf/rf3ppFkk1pFSqfwtkd7CG8n+uq95GfqUAkF4OYhNHMhNMJReKtXaiHDn937yOcnG8Siu5BhDGiJtNChTFumRKv3s62KBcKmtH29Qhd5DBYKnDLDVdw/q5JZs88xOf/5iTHZ1xGkyrvvmg363oK7Fuc5bmlhINzx/n/fnEb2ybX0/auUpmnFEAkuRFuuT87Tuz20bLWaLI2OrZeKbhWJ8byAj2sRQdcTeQcEkn8ggIHjx9kcHCYr937PPe/2KDYCSlJgaNcptlq04yhSJPbr17Pnou38CffeZb5hsV//sDN/M6X7uHIgSY/fe44f/BXn+aiHZu4dvs2xof6ePTwYZ45NMtbr30bPzrV4tG503zlP70Lu7VEX6GiPLrw7pIwx0KRRTGF3gqpE9BOYmrtKq2sRjWs0oo7BgJkAf3FEQpWSZ/x20/ez9MP3M+NCzbjV17GF++7l17Xx3ekybbIoYUaP337W1n+/gMcnezntp/7IMO9ozTaLUrFojqqwHHU8KWU3uk0CRNZp4ByIPfWoVatK4+udJnqLQzO/vZX/gL/4H4uGO5j5M3XEZVMwURYIDfXV6gNCauzQscpD2mS7Bwvdwt12o6Wj+XtGrP8bM+P/5fXN+bP/vJbs05HZp2Z1ikzK9BUxAThyAWFyNZkL58lJtxkt7lVT4uUvHUKZcxSLePVkwscPDHH7FyNeqOpjIAkXwL8pLQtWassfE+5pG3v0ukw2NuHY3fYvWsXu/dczIapceZOPcsff/UJTsy06Gm12DbUx/lrh3l1/gzB4ARPTk/z4Z+cZPfmfprla7QTWmgoHeOVdeixD5A5JZrZlFJDayY20pAkL40IXJ8ssSm4Lr5qJKRbxiRbBw8cYHhoDV/94V72v9Dk7dEsdtym4Uo5WGa6BVqWzXozpvacz58+dIj54UF+9+dv4Le/+AMOHKzzczvG+cyXP6Nd49dPTfHm6y/nD75xB355lB+74b3cf7rO4wvT/PWvvJ3hgkQUs+6NeotisYTti/7E0cMj0MwvlFhuyIAXQbMGe5pJorJnkoBZWq7+wzv+ivmDB7h2Bi58749zxyP3kS0skqUNfabpMOWG8y9g8eHHyW64lPXnns/gwDCB42rBR6DNYEGgg0uj2aAgoi0F7CZXEqFYvVZfGRwurIR4XD+Fb37+M2xuVJlaU6Fy7WUkxYIm/hIKlfrPCybCgSUiMRC6TVgeoezyUW/KJSubYejeLmW62pgvfPdvvr4xf/5X3561Wi29VzFQCfvdLm2liRQCnFUyCXbM32sFfmj7vJdy7NQyd/1wL6dEMhjDaF+/euKlpbpWjaTsLB48cB3WrBnTLLanGHDR7vMpStZsRRT7h1m/Y6u2Ty0ffZG77jtAq2mRzE4TWCmXnreTo2fmKPQEvLjY5Cdu7+XqnQO0itephNPMshMiTQYrSoVMmignyRyX8U1bCUMR3xnes9OJNLTG0lLv+4QyMtV2WKw28SyHv3rgeY68UOUX0zn2tud4Kurg1pbYsXkDT+97hVMLi9yyfQ/TzhoOjg/xiZ+/iU9+8e85sL/G+89dy6f/+jPU4haTpQqbxsd4/OCrDA2N8vP/4iM8fPA4PZNr+NUfvwZHNModi6a0KZXLNJIUz3Pp9Qq0W238ckkHzSxWlxSrKrTrToFSOG94WdnA3/rzz+DNL3Dlks2N/+7f85d/+02ap05RdFL6S3244+vY7BU5/ehj3NkHF111BZdv3sFApY9C76hKXHtLLq04pdpsaMQSyaxQq6KXlvvptI3zE+cmJSM7DnHSlD/81O/htVO2DyVc9mNvIZUJ+hKFdRilGUVgBo8LJJUjKQmvSQwleekWRcxMP5lLfXbYe9eYxanuesd/en1j/uOPvjNrNZt5tn9WcNTNLsU7GP65OyHSJEHdIUY64l9bjjIOT9eopj28euoow2OT1JaWaNZqLMwsmKEhVkYxcJSeGxropei5jA3101Mq0tPXx/DkBiIJcVbM/MlDTPac5E/uOMSZ5X46CycYG+hBcoWZRp2S75K5JX7ibf3cfvkATYYIrGPYblk1sTJ9vd7MKAS+KaQUz2dw/c1mYrvwmxJNtNXIFBEcT7TEMYvVKn5BIAj8xT0vMv1Sm19K5wgv2cZ987OUWrNcsHEd9zz2FItWkVs2X8D9r85wcu0YH/vZ6/nk1+7npVcW+OmL1vP5v/iczr/YvmETG8cnuPuBH7Jr03Z+8Wd/htGJXkbG+lTrLCFeNin1AmqCmYOSJsLCpkiIl5/VW3U67VY+ps9UJ/P5QtoIoBJM1+bffva3mKrFXFJzuPBff5iXDx/miR/8gChqsXnjFH1bNsAL++kcPszX1xV4yy23c/m6TRyfldwgoa9viLGhYR2KIzVn0UkI7xx4vnrq2fk5PN/V6qvOjctE6B/rTL5PfPKzNLxhLlkX8dabL1O9uBpqIjJUrZOKmNZ8ZIVqwvMkMP9MFPHC8me1MXe5ZQM5pDHW55zbf/31jflP/8O7snarZT5YRBpbhVfWmcvmE5EMjul+XEM+A0znzpmwI0Id49Zdjs0sM9PKsAoufYNrGRgd495772ZsaIzHHnqM0eEhNq4f12Rv3ciIdNarQm5oYIBzd1+A39/LydkF5heWGS5H9PIIn//GYZ4/2ofVCSm7ljIWtbSpghjbLvKuGz1+9tZhOlmRKDpNzenBcws6zFDqajIrmbZDoXQeG6beQtwJSett7MxD8I1XKGoqU200FCPK87upTcvO+Ny3n2N2X8SvZjNMvvsm/ufDP+TGPTsoh02Onlniv9/5Hb7wG5/h9/7s20yvHePjP/8mPvHV7/Pyi9P8yws3cvzIEbLAYWR4lJ5SP/sP71d2YHLDEJdevQvP6tDTO6aDv2PfpiHRKbMpOgV1AjKLI9LxrqmyHBJvbFELSRdGngJqHqXtRzGhk/CRP/hNLqj77Gp7ROefq560deIUsZWwadt25sMmxcPHSRZm+eZEiR+/7b0MFyt8/q4v6yi01HIpeyXGSn1sGl7D+rG1lEolFurzPLL3aZbiDoHl8e4rb2KqNGw8swyt6bT43c/8MfHAJFdvdrltz2bTu6dVv0QLMKopl1RJYYaIrszARPmeNkLnPHIXKwsh0DVm8cxaDfQ8dr71P7y+Mf/Zf3xPFooxa4eDaNnN3De9uPK1xmB1AEr+kV/KZuShTjQMhgGxqKUJDz57FL9SYeu2Kc7MLqpHWaxVmTszz5ZNG/WUi1A/abfpL5fxXY/zzzuPwbFRTs7OESUpa8bW4CZL+O0H+O7f7+PwTA8X734ToXitPplc6VPqC7j7O1/nyl0x77hhEyEB80mLk4G0FnkKW3QOsWTPoUXZHmbPjquIajUcq0dH7sZhqOyKeGkVNGnoFn7VDJD87J3PM/tKm1+xT7H1fbfzpw8/RFQ9w7VX7eHbd36XB/a9zBd+7WN89s4nObV5nE/8y6v4/Ne+z/rJc7h25xBRq02lt6iFlDQOdISYiPCttKHjsdaP9WrEqi8u4w8MkDm+ZBXUGy2tjAUyZyLLaDZq5hMItNRt2BSdQZ1rfaXgJZ5xKanza3/0+9yy5hyuW7+FTlrQGX+t2rJCKk9mUDs27enj7Dv4EvdNlPnZm97FQqPK/7j/76iUhnT2h1Q/bTHCMEJKrWJw2B6JL/2aKUEU8pNX3cj20hBx2CGNbTp0+MJffoUoKHHbnkn2bF9n4KoMZ0zEiRtNiwoIBGfrp5KJBDLXLOejuSQKaZ4mfwtjkA8a6sIMMeZtt/7aG3za1H96dybtSypw0cHdRgiuI7ryEQTqG5sDNwAAIABJREFUfXPj7lbD9KMQxCmL+9dWIYvFOOPBpw6a+eGejOZqsnZiDdPTczSaLd52+y2E7Rqnpk/SbGRcceVVLM7Ps3liA65vU5C5wqUKuB28Thun+TB+cY7UGqYnuIAk7SWxGjr7zCvUabWfo+zNY7t9JFRYsuocS7fw9P0HiOsJZ6qSTDns2j7F0Ng6POsk24akbWs3mT9GuVSiWChpGVvCtJEh5gP8Upvfv/MZzrzY5te8Oba97zb+5NG/Z8e6UQ6//CJrxif54nf+jg/f+F7ufaXGialRfudfXMkfffNehtdv5fpz1yimLJWKWgyPIjM93g8qtFpVXtp3mDdffykFZJONB5Zkzy+WWarX6O+p0Gk0larLKyYa0oUkFHa2++lbgkk7nZZGlZn6Ir/5tT/j1ouu45Zdl1KpDNLsNPBlQzzX5AiOQ+Bl/M5nfo+TIxU+ePPbeOHgQe7Y+wSX776NUiZJuSiObITlEm8qoiepdEqCGdammaz4XH3uBWwYGiBwbMKO0Jpt5mfnePbZZ1jT57Bp3QCyUWlkJn9KIUq799UnGibEfGSFqL+NrYmdmRkkBtoKxBWvKX+b7xkiYsstv/IGnwP4G+/Nms1mLpI2iiUzP8zACIEcXa65Oz29m2mKLFLuTl4TxhlLkUXv4BC9FY8fPfYMSw2LSk+BzRu30AkT9r68l4YkMVbM+Mb1rJ2Y5MCrR7n20itYN7JWD0alUMYvuLidjPriq9Qbx3WGRLkyRP/AAK4n0EGGZEOUtbTg4XhF7OQoVesY+5tbuPsvH+foy6dVGx27Mbt37+TyG/awbss855QiwvRaYm+9JraiKpNxWRquRTieZ+5J4vIHdz7Fqb1NftVbYOrdN/LL3/wSw0WfE8/tZWLjBqarC1y7ZicvZ+Mcnxjgk+/fw7HTM+yfXqRX5j93Iu11VA1zLmCS5ZXWoahV49prLmFywwalNheXlwkKBY1yYqCNZSmOmE8AUF2DIWhVo6EfVWGJPCCk1W4y0t+vDQ8n5s/w+fu+w6YNU7x1z/XaDCEvE6/t6xgtaZlKaTkp//5T/wV3bJh/ffM7+OEjj/Lg9CGuOO92Jp0yvVbI0f0vc/DV/Zx3wR5Kw6OcaoRkgccm6dPcvV216et6yloYkwQvarYVAsRELC7NM330Jcp+hpt2pPNRZQImaZWoJ91BYtwiNDLcs/DMXZghBJkYrecZ4z77fQN539CYv/KbP5Ebs0jwBDObCY+6qMIPyonQwonRDOiaquBD2+tMH5vtcXpmgYV6mwv2bGOg1+WRR1/kgouu4ZX9LzI+uZ79r57i+MkZduzcSkM1DR0dhiIdFkcPH+Ndt7+HUqFIJSgpjadDrtI6pDItPlRJpnwojiQAruXjSWVKOGLpOxTYEz5OKz3IE6eGuePPHmYs7mH7yABHqlVqZY/bfuoG+seOc25BxE5Xk7iTeKLVkA+sUdrQdAMbSaIsbJFP3/E4h5+v8dHCEmtv2MN//t6dNOvL9IqUNIto0WZPMMapyrkcnxjl995/iYrfm3KJMKKTiFeVDfAM3altWZLBm7YgmYY/ODBApdhHU4ajCHyII0LRIwu+zAcU6uwI/ZQrgU1GQ66fwBRG9JZLSuvJQQyxePLYAZ54+QVGywOqr9CgKXPwEih5AnVsFgj51o++z9rxCX72mjfz5Xvu4rnqHFdvfzPrwphifY5Bq019cQ5K/YT965iVIkIac8uluxnqL1EPQ/0kAj+SZgXT8yj3oB975jrUWkvMnDhC1qmqJNeKOzm7J9VfaYHS9h6jzchRgTrNnFs2nth45a4xK9lg20zdcvYjs1/zCa1f+633KZuhn8OWE9fmA3FM+dr0ZOUfrWYoCaPj0E9iMjCj2upolcwLKpR6zMjSc3fsZnb2FH5PH5W+MeYWWjr06/jxwywvNThxaobxyTEFUUeOzXPFZZdzzvpxeh2PtuBC0X3EMhgk1BCVN9dguwJvxBvLWC2fooQj2c74UZrJPh4+PsTX//tDvGXzTipRk/0LdZZ6i9z+odso9r7KOV6bdnwZkbVB6ThhMURnrWlJ/kEzQvI7donPfftpXnn2/yfsPcDkPMu739/0vjPbi3ZXq1VZ9WLJsiRbcsO2cAFMCyYmMYQkJ+VLCIEvnUBISDkpV/IlobdQXAhgMGBwx5Zlqzer7K5WK23vu9Nn3nfKd933847Ed451jkCXZFnenXnnfu7nLv+yxMeCi8yGKzybnObUmVOK6/BXKyxrinNToodzdDO5rIG/+8AeJheTpCx1O1BgVU1NXh6dSlFJlvX5CVCmp1WORRVtwN1VwiHBHwux1MAe9cA6jbkZ7Bs3K0HCCRoxKpJmtjBz3ArRrAgTp1zhyvy03uK2kkTLuO2yamPYRUvZYTK3FmZOIBymraGRT337S0z5PNzScxvhyRGWuUpsWtakNWu4oY2XB68whZvGaIi79+2mahfwiBRxwEugVMK2CqpMJCNX6b2kNKr6gzp6PX38IA0x4Ybmja2zwq4Nflk3w84hN7hyYf6Y7KvB7LDc5Z9lxFuj8K24XjB/99O/rJlZbGG1LlaW9TXzSQnYWqrXq84B7uuEQ1aQHjej09Ms5crs2r2bC4PnyVs2t9+8i/PnX2cuVWBkvEzfxg0Mj55jx7Y9ZLIlXjl4gDtu38tzz/4cyxVjeVcb9+/cQUtdXBuNrFWgPpiiWh4zDAvROy5LOSC4BZcgCXH5YrhFdccbxM1pCpXzvDhYx/f+4xAf2nULxdlJZmwXF60cd37wDpo7pljnyWBVb6LICrV88Pn9vxDMjuKkPIdKgC/+6DTHj03zP4NJjgycwu5uIZfPM7gwxarmDnZt3kj28iwH3B3M9Szjr3/pRj719ac5PimNWxGXlgkVSsWCcdRybHVdAS+uQJi7t3Tya7evwF2W0ahP0XfBcEgPqazW5YfMLWQsJhlJiQLOJEMpZI5gelTYLpatt6SASsaTs1xJziiMMyzcPLeIvAs7wiPEcoO6U7xPlWA4zEe/+E9YiRZuW3ErXYVZSpcuUJiZpLV7GVlJUp0rSLr8dHW1s2n9Gkr5otLHZtIpljU1EJBlWqGInc9rQhBgmTCBVEicPBcvHCLsk0mMA2uVQJa7xhFFrCE2zehNbjFTZtRgn3KotZaWctayWPPAdaYZ3/vrhzWYVevLQc4ZJpTJzIorddBKRtBPinVTR8u/kwd19so4WRtu2CIyVH7mlzJUCgvE4kEV4hu8ZLF8TQ979m3l9KmLXByapL9/kNtv2c3FiwOcE026ko+9N2xi545thAJe/D43rtxh6q038EngeuRBuJlfzNLU1qA8PmX9E8R2N2O7bXKeOZ6/EOKJzx1iT8tK+uJh+udnOZ/Lcf+H7mD12jx97jQVzy6KrpV6ML0C6AkIBLTmeWf051z4+fyPT3Ho+Ax/3GDpIkH/A9uiIpZkqn9Rwcq7eDTjY2lFG3/1vu188ps/5/Kkzf6VMQ2ggIi/SIJw5FiLBUvNdE4sVkk0B/j4OzfhsXO4fSHtCYRVIzddsVTV7CybTF06lBztP/U0VNoOtqD6lOhr7IZl8ykHJplL8alHP8uMu4jf5UXcqQI+kWDw6a8yWhPAlfy8a+tu/va/Pkuks497V9/BroSH/NAF7NlxIk1xPJEmRspepvFww8bVtDU1aqkio9F0Jq8YZ3kFAgmgWFCtFJlwhGMB8nkbj6fM0MBRgqqPJMWjKWevlhjyVBUDZGpjlTFzsrTPWeBJVpZAloSQTqXY+O6/fPMG8Lt//YFqPl9UKSShtiim2RkiS82sHh4OZkOaIx3KGViFdpoy4nrt3DCZYpXtW9fR3h5l+NIM+eKSMnJzeYtQuJOZhSQ37FnLoSNn2LR5I12tIYYujrG4uEhPTzPPvjTGfMbitz78PnrbWgj6XbjTg5RP/JDqiK0jIa/svX1lPKJB4ZOypkq0J0qhMYFlxchHsjw3EOPxLxzHnS1x1+oehqfnOZ2e5Zd//T7W3+Rja3Wesn83lmuN1njywQimWlkwjnWnWxQ7XfDll0/yg0MLvG9TC2/tayUs5YWvyuLcPC2tnYxMTTM4keZzr46wfGUjn3jfTv76WwdJTS7xoQ0+kosLFKQ5skukUkmtmQsl2LB6BQeLbSwGgvzhfb3UhyOUw2Gt1X1Cc/L6SWcEPRcinRWfvzC5XF7raPkZCIfw+gPkRJJLyAEli4Ao/0td666SzSzw7YNPc7EwhVXOUhAJgmJJx6TiVGXJgSyJxkiI37jrnXz5R9+ko3s7D6y9lc0RN8XRyywMnqG5uR4r2kS1ey0vD08TiAdY117Hhu4ugh6fEmclwwqSTkySooEQPpEyTiZxVYt4ozGSqTmmLp8lJFeCrt8NNcwYHTrkVgfQJkEsyVAytTaAmjDFf0XqZ5eOcUX2Yccv/82bB/P3/+bharEoOmkGiaUjt5rPs6M8YwJatT1N6SYjIkejLV8u8dMjZ3EH46xc0aOnUzzwDh87Tblssay9kVv27ODR//4RrZ3d7Nqzjy0b1zA9fZKf/OQFVvSs4sbtrXzuqwcYmfWyrKWRh3/p7cSiPgL5BcqHfoArGSCxex+Lc4tk5meJeH0E7AzeyQt4u/OwsYN8MU6hbonnh+p4/KvHqKYs1jc3kypWOJ+Z4/537ua2tzSzwz1DgZsoebbIQluzmuARjMGm8S2U+aen7OHExQWefn2ETavr2bdORm3Gb69UlJFblHzZYmipzFdePM9Nq2K8/+Y+/vbR40xdmqDHHuTI4IBmwogEXLlErlrFVynxnjv2MRLfxLwryB/d30t7fROeQJB82SZVKOihyWcc4I8vQL6Qp1Ao4Pcazp7gjSNBoX0JyUCoVW61gCtaRbxhr+r8HTh3hCtzVxBzVDEuKguBV1KoiM2E3Szkyzz+zHE+eNs7+ex3v8XKFbu4oX4FGxtCNAV9pEcuEg8FiS7rIRVu5PXRRRa9eS6cfZl37dnDrt712kCLJHDJLjC7MKflUCISJCRz7/kFtWIbvnQeTzGJ3y3ra7O/UAqUytlKy2r+rLacM2WGqQZ0zlyVYJYyo6os/eFLI9z8oeuA83/4d79SLcjDEnyGjpAc43HHVrYGPNL5swzTHf9k1XrwuMiXSvz4tVPMpG26ulYQD9exZm0br7xylLfedzvD/f26BWrpqGf1xo2MjC3ofmZsvJ+LQ5e549b9dHWWeebFNxibcrFq5RpWdLezvKuZWMUi8cYBytkqxT1v52ff+z6Z5Aw9a1bzwH33kn/66/gaR6msX0ahmKAUWeRkpp2h0Txeu4Rf6fVuFqwCy5e3sKITNniXyJfWg2+LioybiY2ZamiDpTpopnySeYKQIEwmkbGdUOOlGfHrcxJ2SKFcIVdwEQ/KNV7lrx4/wszQPGtLVzhw9iTNQR/3bt3EyYsDHJ2apeTy8v479zEd38aSL8gn3rORuD9IJVek7PNQFey3TDXURs4kMCkPjD6xpWqZVi5PoxAfZLGhbBkvqXyWiljOycQHF1/71n9x4sArrO1o48LIFWW/ZysFKvUe7v/VtzJfgmdf6ee+7bfxhae/R9+Km1hRiRHLLbFn+06ikglFkSkcIYmXY+NJFt05fn7kKd6/91Z2t/ZquVDf2KySAHLgpJ71e6vUBQNYCwvMz0+ST09riSHBaO51R2xcfzXuVAb6aerlX8zMMkWTRC7BLKM8Ceb+swPc9tv/6zqZ+R8eqdqFjDIMdIap2xdjQKjaDcLccHykDVfQcAFrRlEyZDl0ZoBKJM7IREYf9rvevZ8DBw7zmx9+hB9891Fda0brA2zcdjOzC0mFIg4MDnLp0mX27d1NtZLijQsT+EMNTE3Nsm3TFt6yewcxT57ca8/iyhT5ud1KbG6OlT2tHBsY4J63P0jg5I+IN05jr+8kXW7E5x1mztNEyruJUKBFNdoEpxwOBw0SK/0GXb4Zip4dZKprFfwk2cU8SJk3m+bXK9hmZ5Igcq8yQrAqPgoqyFIi6BMZKcknJvBEksxX9VJ0u/jMY6+xcHGBPu8Ez54+zspomHdsXEPasvjGkdMkSxXed+tu5hp3MFN28Sfv2UAsGFTjHeVgSz0eDpFzQSpXIBqJkUouEq+L6TZ2KbmkH66UHqoZ4lg7iHJq1RaMDDrD/sqX/5Mt7Y00+YQHWCKTLmAFwjxx+CXe+lvv4OiVWc4OZdjTs5r/fu1F1q3Yw9pwNwuXBtm+bRP1dXVEwxHcAR/5coVDoyIcn+PAsaf50N37uam9VycX03PTOg8X1rxoo8jtURf2MzJwlmJmnlhAXlfhKu9PdyXOir6ms1fr1SSQ1ZMSAVr5DFRC9zcGzSmZ/+zp89z5u//x5sH89Gd/v5pZmiGXSuMRiy/pJH2GbVJT96lpfzn7UyMKrRtAs1o93j9IRkRVAs3qcFpfF2PZsji9XS08/czz3LV/H1/95rN0dHXSu2oNy1q7eOHFH7NqZRcjV85QFRFDXxuFQpXb7tjP8z97hne/ZR8tMbBPHCafzPK9oRRrQkHWrunl9MURFqsW7+52k2iZpLSph1JgPVb2PKVKhEx1C+GIMExKRPwh8oUk0XAJUoeJuufwJ+6mGFivIyIj2GfWpwplFRaMmiIJOMbmytgSZwYuMTa5SGYpTWNjjL17NrNudZdSp//zS4+xas0abr95q9Z2n/zmYcYuz7LBd5mDx07TGQlz78Ye8pkC3zgxoHiR9+7byXT9NhZ9Qf78lzZq8xYI+Yl4AlTtkh4ay++lJF7cdllnyT5XlWIhp9lPRl+JeAJfwK/r5kwqQ6g+TlnVOMsUMim+8fUvsLu3izXdzaqTtzA9zcD4NC9NDLDnkbt58tA5Cpkwa+saeOr0Cdb37aMzsly9uyXT6mcsx8vRe85Ui+SKc5w4f4D/6+772NrRq1Qo6bMmhod59cUXiceirOjpoK01gc9rZI1dQjVTNoQpL5QW5hic1+yJfzGYBc8twp0GcKSmwxrMMjmTmfPpU+fY/3ufe/NgfvYrf1pdmLlMMSnBbE6AouAckFHNn01KiqvKR04wyysTjMBrZ4aZKYriTpW1vb00xIIKWn/t4Ks0tHbSu+kG/urTXyIQFQsID/ffdy/nz73C3l038vSPf0QksYy6pg4uDYzQt+5GkkuzRCopHnrgbuwL/cyMzfGTN4bZ29lOY2M9QzNLvH5lgI9vW0Zd1yzpdSsI1j+gNbBtmfJAXKFc/ggul2yeZHZbwOPKSDuB19+g7GwJXuMwUDW+2Uq2lO2aDHNLnDx3kc9+4wAzySW1A25uiDM1NUPIX+YL//4Z6qJhroxMEgmFaGptwGXn+MTXXuXi4DTbg5cZHBgXtit71rYT94f57rlRqn4Pd21dy0hsHVYswZ++a712+QLysQsCPKrTbaqsGAqqS+xWMJbAMIu5rJYRgimWNB2N16nIop23NJsvZPNEAgFy87N89Yv/wTtu3k5zc5hCAYpL87xy+DgzCdj0zt18+alXaUusptkX4Kkzx1nbvp4P3/kgETFBKrtIZnPk7BKLuZxSt+QZHbt8mitLg3zs7nexuaMXoSfKFCg5O82F08cp51P4fQX6Vner5qB4najAuhAmVCLZmPgoF1AHzmZaVkNlyuxcAlYCV4JZoceK1zY9mryG06fPcd9HvvDmwfyzz320ml6cpZhNG0ikjuKERWekkYw8tnEWqmFo9XRp0Ww05o6eH6N/Nqfos+ziDFu3reLS8CS37rqRnp42vvXTY3h9AkrJs5DO8JbbdjExdpzbb76VF156QW3GLl1OKycwVyiyeuVqOju87F3lJTE+xlK6hS+9dIYH1/fSGm/kxYF+mpa38EC0TGJVmtTGLnzRdygkVJcf8rB0zW4YMoqllmpNx3sefKIL4ajm67ZPRk0CwZRcLVBKhT1WOHD4LE/88Chbt67l3Q/cRCQU5m/+17f4+aET/NnvfYjjR04wuWBTtbLgtvnMX36Mf3nsJc6fn+QtjSnKtpc5d5QGv4dgJMzo9CLh4hyr21o4FezBSgT403fsxOUyaD155ql0GrdP+IllgqJyL528Bnpea0YDk3RxZWyUzuU9qhNdLJZJ58UrxYc7UMaeHeW5Hz3Je2/fRUDeiz9EenKC1868wWhjkVW3buCfH32JXat2kfD4efb8Mda29/LITftpDsfJF/MqTqmQjqCYdlq4QkE+9uV/Fvk6Pnb/L9HX0mXiQiY0Vo6luUWquUXGLh6lb0WXJgZhzCg1VmC3svZSrJQRq9FGUJc6orln1v1aZkgwKxrTrZhy3XM4W0DbKnH27DnuvV4w/+AfP1yVE5RLySjNZAI9Kc5JUBCIw5qtgcLV07hm0ux2cWU2zfPHLuKOhMkm00RjIVLpEls3rNDNzQsCPnJ5SNRF2LR9F5QzBDw5br1lL+cvnOP84DBjE0n233MnwyOXKOaqbNzYSat9hr75KQ6d8fDUhWnevW8HDYl6Xj10jJLP5pEN7bRttMn0deKKvp2KN6rgcg1mqfml/pSTrfpljnWxKvtLe2Deg8jAyuGt0XPE4k2gibIityshBkfH6e5uIeCuMD2f4zP//Lii7f7sYx/izJlz4j2p891yJcv73nkP//694wycGeWDa3zMzSW55G6g4I5RKBeJ5mZYVk1S3xTiQmg9mUSUP31wK26XXMdGuUc+A6tUUV9vbZicqZHUi7LKN9K9xkNxYnqGSCROMBjF7fczm57jwLnXaReMxNg8N3S3EHWWSqPTY5wZGsJeGSG0rpF/+87P2b/5Lt697WZmUnNqOtQaTKienyQ1Kb+U2qTLGpMEfnruCD6/jzvXbqM+FHWw1S6Kdp5MMk1mepTJ4ZP0reh2tAfNOE6wJYrE0x7smgq+snVU3EXeZy2YhYdqoMfyGdT4p9JL5LI5Bs4PsP8PrpOZn/r7R6qi+SXTDFVed9TLa7Nm45Vw7SowEv5OTa16bJCr+Pmv779E/fJ2ZmYWCIcTJDM53nbffk4ee4P+kWkiEQ+rV63g+OkL7Lt5J+mlOR566F1EonH+6d/+hYbGLt5y+91889HHqKuLsf2GtWxuTNF24RiHjy4xTIS7b7tTaTznjx3hZwdf4WN3bWXlTj/ptR1YkftweaLqwiToLql3teLSBY9ZhcqyQ9R1BEapKxB1FTXBbNSMjDyXPGARqZE/U5lxt1dRaY//+AjfefzH/Ovf/jEd7SEjjavwSMEMiEChm888foSLZwZ5ZLWbS6OzvDplUciXiXosNjSEGB3qZ+ttOxiObqUYqeOPHlwDHhsfwpKR6YXRj5AfAk2Vr621pSyx9EBKU2To8VapzPTMLHnBaHtdfOUn32PKNctdfZvInp1nXVMdt25eR87t4slXTpK151hxcy+puJ+v/ugA79l2P++94WatUaVkFPUh0afWSU5FVOvNpMdcxB5sVW+rEhR5XLnB9XUafbvM4hLz48Okp0VWod1RxJcphcFamx2bmWToDe94/+n3rs2VRdnV0W6pKQIY9JxB0EnPcrF/kHs++uU3LzN+/A+PVGXaIHNMmVMa/Og1jl+NQqXqRapCI528yCUZmysR9sMX5PvPHiLv85Epgs8f1amFaGn4PREWlhZZ1dtCV1cndYkmsqlFouEQ4YiXHTtv4fH//m9E32X9uo0MDA3p9ZXLL/IbD6wjceZ5mA7gbl2DL1Sn6kfW4gJjb7zB2uUBWnfFya3oIRO6F5crqpsiiVRR3vRkCngKNiWrhMvvx5eIUgmHsb0evMKZU90z0Vr2mT5BH7CUVSL8LU1HhapHqFRBzpwf4dP/+EV++X338/Y7b9RMJStor1js6odqyoF/fOIQ58+N8Zdv26QjpwV3VKcd6flpupqbyKTmCJRDPDGcJx0M8icPbcUnNamWE+ZD1merKcTRXXOoEmpb4WxnDdPETGnlNsmWi3zmia+x5J1m3/JVXDg0RUsowHtvv5nL00W+/ORLlCsTPPw7dzNmZ3jiuTP89u2/xF19m5W6pFhjJRkr7UGDzkhLqJORWSo50mHybaXGVwFTDeYcmYUlpocuUM1P0t7UcDVoJV50IuZoZdTkK2rCiKYacJYk/0cwS4Y2kGTjs+hmcW6BK0OX/z+C+e9/tSrXrTQVssUxWbimk2EerI5SampHKhhzjUaloH1vgOMXRhiaTTE0PkHn8i4WF3Mspsrki0U2rVtJLjVPNBbhxpt20tjQqCo/I6OX8AcTnHrjIlbJZtvWHZzvP8uWrVuJRkJEC0fYFrqEt1hPueOtpF1RgpUqDeU8haPfF1MQ6nc0kO3oxQrcg18YygJKkdcsI8CM2A4Y+935hUU29q3GE/FTbo5TUjdSubLNnLaGEtQPUdgT+h69Cuw5e3GWf/uPx9mwYTW//oH7iYT1KZklkwaazKirOrf+vx87wM/PFfi1W/u4eW0L9fEY+VyGyZkZ2hrrOTY0w08PDzFRDrK2Jcb//NXteFWA2zFYd26MGgRXqncz8zY4s9oP+TMtTOQAukRTI82nn/gKoXa4e/M6igU//mqRRNDH0qLNXNoiuTjJ2m2dnBmZ4KmD4/zlOx9he1uPrqMdtITjKGCmIsZ8Um4d2YjKhEPkZ436vuJ09P3LYcqTmV9itP80YVeaxnjsajkh5YrcdB7TaP3CG5DfG1a2BLSBfIpQfE2iy/Q5BqNhJLtmp2cZuzLKPX9w3cz8oaq8aAF4C8dMjAvlAxbYol51DhHRqIEacEqtdtbbwiQlptIWJwbmVZ423pBgfj5LtgQLS3Ns7luhjkXhaIxf+/VHeO75F2hubMAb8HJ5ZJaJ6TwVVxFXxUtn1zIaGsN4vVUaGGdPT5lI0I0V20q2GsVTcRPzFUiUDhN0l6j6yuQ8HZQid2uZoQ8mb5Mbneb7P3mOn585RcHjV6uCP/uVh9m4shN3Rwv5oE8/QLGOENSczNc1i6hNgQiDq9sJp85N8G+fe4z2jkawLhE8AAAgAElEQVQ+84nfxSfsbgGFeAwZUyYlqtovudwLT758kh8eneDWDd3c1NdGYWmJxoZ6LGFjFIqcGF3gqePGDm3XmlY++M4tBLQmNaEqH6DJkzW7BPOAJQsLY8rACYw4jdbTiusuM5Wa51Pf+ypZb4GbV/WyprWLREBcAgQGanTe0uUlip4qx85f5qVTI3z+g3/E8mijEWqsWd/Jd5YxmrPQ0JtLRoZXeyiHeyh9iTPGKxYzFJIpLp4+SksdKryuUhKOO5ToMJs27FrsGLNKqaXlnV4LZiP44iDnnMZcSw2vl7GREaYmJrnnI9fRZ/75V/6yKqcml8mQWpqjmFk01goCRXRqoqvMWmc8d01m1Fx7EtAZu8KRC2MQaaFfhBNLVTJ2iYX5BeojIbZuXqH4jw0bb8AfLHPh3FlEQNMfaaT/8jirV/fR1tJCIZ8hJNZgoQD+isWuDd3YhTS2dsZmnOOtlvCTxhew8IcCBKOd+MK94I7oA/Jmirgmp/nHJ3/KwXMXeOThhzl55hwbWpt55NbtVKNx7KY4JY9kZhEsVwUaVXYXYURZZ9sVF0dPDfPPn/8u7R3N/PlHPkBTnWRjwT/LBlDqV0OGlbKktqaVRa0QQ1WYXMgBArwRVrcwMmQmLFOJUIJAtUBCSL1isCPB6TxbTSByrQraTj5YqZmMKg8FfV0ioyAE3ID6twjkQcA7U5kFPvf09+lfnGHfyi28d/utBL0eNUESoq6nPsa//vgbXMnPqLVbIV3iG7/159R5RIfPQBQEHy7TCeWE6KGWEkuas9r7NTQ0c1ubyZcM5S0rg5XJcvyVZ1nT00jI6zfEYcffRScWRh7fSYRyWBydZqVLedS4UycZojGnSxLjmmv6HZeKu18auMjs7Mz1M/Pr3/zXamtLI9Ojo7iCLqanLjM/cVl15GoKMrUOVDOzgoyuCdoZhruwoSucGJqgf7bI9FIe0eKYS2WJhIIqlLjjhjX0rV1DPgdr1/YRjXv41re/S9UdZX4xx6q+1WzZvJW29hYuj1zS2W17fQNxn0005NcxjwKfDL5J2Spy2hXIL+tlmVwojaOCVxxdF+Z5/OXXGU9lue0td3JocITF6Vk++bbbVew7195K2S//jV/MrvQal1Ga7I89VfHptnj0sed46fAI4USI227aTEtbq+rMTU9O0NXRzB37dmnA6JVfy1yi6SxNnN5uXtXx0KmJZDFlo5XxWrKWthQRJ2CckjtC2e0X6Jk2YL6KaEdXFAnosUN686Ur00ynpkmXMlT9QkgI05ZYTtzdgK8kZYhFplJhSVglFgRsIRb7sAsF5tNpphcWOD07zJXUHOlkjsZwgj9/6FeMY4LICdhi7nONN6kOUo4+spocKQNJH7yzO3O8SEpZxWaUsjbP/PAx9uzo03W6OdzGRtio4BsKrlYb+nuTqeVZ6UxZN3616Y2plf1yazolbzAY5Mzp02RT6esH86v/+qmqMIgrtk2iu4lTJw5iLczhC4jtgnkDtStDR3TqA3INLqkecAa/wlS6xJMH+1nIu0mmUkoWDQV8lAppNm1Yxd59e1m5eiWZtIVd9fD0c88wOblApeKla3kHLS3NzM7P0NDUQPeyTsaHhrl37w6a6uuuCtPoOaqRBtRZT5BickMIAkv1lXCLAtHkHEfOXKCyrINvP/0snkirTmz+5r33Uh8Eq6ORqkA/3RFVYtL8Jpsqt4VXVDN9AS2VHv3Bc1yezmLnxBrCjU9YG94SK7ubeeid9xKPhhzglSgpmaxlZvBSiqhPlUI1xcYhkM/hmhygcvki7qkUEbIUAxF8a2+gtGoTmaBPrTCEiaJLKoeOnxairnWZoKuB5GKJ+cwcTbJl81i0xjpIeDrxS/CIDYcaqBtnK8srlb229KY8cbTzjN6zG5+YYEqz7JBMTd40SyMjOSsQTiMyI818rX/SHKvZuUzVSlHIZxG6wZPf/ip33b5VpbjMsMBML9TeQbDvzrMxPZi5baQEEc1CwZbL8zJjYPkpwwMnmN1uVVs6euSI9nbXLTN+9rlPVIVtUR+so+yxOX34FTylglJtFKjvZByz/TNXgFln16RBTYTLybNcAZ451M+xgWkqvgiZrCjiyIy3SEM8oXy3VX2rlGI1u1Agk0sxPjFFXZ2P3hW9tLa0K/g9XywwdnmYe26/je3reomGDTdOs4iAg0QhRzEiMnUwgCdpF4RSJD54crwCEwukZpIcnp/h8z97kfqmbkQ9+eEtvexc10lgeRe2bP0E5CPWA7ZNxL1E0Del/na2J0xZkHiFBOPJIul8RvVXREFUamyRFZNSSFb6ujHUgHBwB5KBPUYpXz5ALdNKGbwXLxB84xjD00kOjs/TE3WxqauesARK1xaqu/eQ94XxuKSWlBGcsLUtrhQvkxf1+kslfvj150nlUtxy2162715NMAZtDSsJlv3K79PEJ7K4Wvs6eVSeiyhJSVBXBEFnzEcL4+OkZ+Z1mlPX3kawqVGxJtrkyXa3bOtV7/IG9O+YHsoYsqtpkNTVUmJYOcKuAE8+9nX237lDSyx9z7I4UeqYrKJN8BqNOSktjK21vFDh+inmW6UFHKiEWwBdvquZORQMcuj119VuY//1RnPf+tTDVbl2xI9CoII+d5Gg2yCUjJdJzR3TkFeNeco143gF8RuIs36atsvPky+f4tJskWS6QDgcIBH3KY0ok7N4+IMfIJPK0T8wwOTEFA1NdczPz9LYFOPOO+8gUdfM6dOnaU5EWbdyBdFgXOlNcsvJVkiQa/pR2SLkKE2XhLOl5vIej0jUWlrDh2X2OrPIt55+lp/1D1Nf30iw7OKuLb3cdstWXK3LFBBPQBbHHsLVFDHfhK6S3xhKMzLjZs/mJhIxFym7AyG4igSB1qmSypXTY2g3OnEwF4aDAhPSrYdywKuzWDGlYXGU6qsvEkwv8uiFBRK33cvUyBVmzx+lJ1DhnnUrCO28E3vNRjMhkAFZ1cOiNcdU5QqVsp8nv/EaOzfs4+iRA+RteOf77yXcnKMx1kaCerwVr9qk6YRJRL3FrE3PmWTXqopEipi4O5vh5JNPMXPhEmGxvChXKHrd1K/pZeuD9+GKJcgpqKxkbmGvbB5lFi9WGM5QQHAtEqzFPCU7Q6AKzzz5OHfs3aruAcZ5VbaAQusywSwvxThqqZq6HgZTYnidcbAZNtYgx7IRVBCY+ju6OPr6YU0Od/3BdRrA73z6PVX5kDLZIsnkkloryOZFBLivKeU7xb7WV9fq5dpUQ20FJGvLqMXlYjRd4VD/JMfPXiHRkKBreQtz04taQ84uTrFh3Q0KWB8bG6W+PszEyCIr18oUo4m52TT18Xp2blrNsuYEohwajQhCLKxjsrxV4tCJC7xw8DT5rEVd1M/+23dz4/a1BHUeKTw5+YBsPMkM50+8weXxeVZ2dtDT3oavLoy3vZ6yNF5e8b6TabFk5THGl5b4+nfOc+DAMbo7ennovbu47aYQRStGqiTC2fJJCsFXGiLxFzRBbPKgQDYdrK6skCWz+kRQ0kWlmMN9/hSh0wdV6OXvD49RibZxYXqK3euXM3vhOL9722a61t5Icds+VVNVU0t3icnCFJOVK5z6+TAvP32GX/7ABxgfG2NxLsmNb9lIrKtCq3cZje4Ws9mUebncWE6GUXFF6QfcsuwSSGueoe/9mKVD5xhoacF2lYguzVGHl0ilogLhGx96F+VEnZYtOrr0mMxcG8lqEKtQeJmy1MtWXrX4Dj77A26+caNxyZLcrWRVEcmUQyHzfElATiCLbJezylZfR3lWphrXUZwSl4XnKYB9EZO0S5w4clT/zt3Xy8zf+dR7NL1IvZjNZh2XI0PZUWUjB/ZpAtdcAbXMrFeGs5kyVYcxjRxZzDM0m+bcxSmSosnhrhAJmPVnS3sLbneCqZk58sUFWlqDrFnVjWXbXOiXKy9Aa0MT99x6Iy31EeW9+cVH0B8lV7Z57fhFXjj4BkmhbJTkWirSGA7wzrffwY5NPYraE16ifC+/uBulkpTTGSJyEnxucnUR3A1Sb4pmgUFoifJc3DPEpdkc//TlN8jPz7Fj03rSpRQf/c0bCJSyLJZWYlcEuCRjO5mFGnNLE8amvJB/VndWRXmJYIrbzHDzaaoHnqNx8hJPX5ziJ2kvdSE/46k0sYSPDW6bh9Z0E+7uo7D7rcqBlB2lmFDOWFMs+Bb47KcfI2gnWMguEPBF2L5lM1vuXIG3uUQnfcRdDVfp+jrg06RjwkPHfXKzibr92DBnvvxtslmbMw31Chf1pZMkGtrIB1ysKLnYfs9t1G/bZOpiScxiE+2+tljSckNJsRbYOZ3SCMjo5GvPcuPmPr0VpOauzZh1zqw1u6y2nZ5CD4StGBBp/hSI72h96yjOJ7Ydwu0UypefbDrDmZMntWe756NfefMN4BOfeI+CL0R1R2zB1HVeOkztLE1TY1baErfXBvtXa2anu1WfCmk6CPDM66fJSXYRQXGrTHIpic8VVDZFtD5CwXIxPTNDS2uc3p56rgxeor1DdDTWU3IV6F3ejej9ruxoU5qz+IVICTSbyvH5/3qRsjdG2coQ9kG4LqqzQa/b5vc+/B7qgjLdMOxyeRAyTXaJTcNCWr9GqVXMIH0aaAKGl85bAjruOq8Nyz9+Y0idWNd09PDyiZP81m/uZcuyLEvlZeRskdLy64rZBIzp7q8JTTp+gs6Ep+rzanPly+XIPf84sXSKFxfh9FKanRtXkhNFpUya7T6bZVaK0oqdZHftpyzVj9tY+Uowj6RH+bs/+QLd9X2UXZZmylVrl3Hr+zaq7NZK91bCnohRTHJem74yp2nT1+gwhEZ+8gzTL7zCcNjPZMVFIL/EmlXrsXwxziVn2JYpsnrnBjr236neLlJKiRSD/nQaf4UBSE0sppS27CcKZJemGR04wdoVy4wwomZmM0vWebL0WcrvNURW+SFKsIqbkcWIx6MbaJ/XRTjo18GB2ErLZxj0BZgam2BoaEgPxT0fu87S5PG/eE/VkFdBGCflksD9Ko7bkhnGKGhHqVKGVlUT87hmDC/OpOJd4efKbJaj/aMs5m3F3m7dupWKXebs2Qu4hGIfj7OwOM/K3iZchTRb1zSza1sbB49PYofW4o94mZuaJRSoY+eGdfgpYomzZ7nE2aExvv9CPxvlzxfH8Llt2tZtYD5Z5OUDr/KR33yYzhbx6DY8RqlthSAjP30ieZUr4G9tUl28ks9DRXXl5P2UqPddJMQCL54P8Y1HD3HX7t0cPP0GzS0e/sf7V1P0tmJZ7c5GTCYoZiZqgtl8SLUDbm4syWjiXQheUb8/8F382QID/lYQ7HJ9o1FRmrxI++wQUcsiu/Uuipv3KIpOYat+L5likgsL53ju2UMsb1hNOWuTsyo0rfTRd1MngUojqwIr8TkOTVofK9zABLMZgbkoeVwE8fDaP/wblakZDgc8LGaLNFYLyskczViKG1+XS7LitptpvuN2/e/V1F43pPIszURD72BJeiWbspWjVCwyM3YJKzVOZ2u9CWZlxqg9kamNzdTZLKYcsJFqNQtoqlplKZlibGKSSDSigLTujnbq6wU4Jo8rwIU3zjE7Na2J9b4/+sabZ+bH/vxdRspO3I7sos4/5Vz9v8oJ7e+knnFEFE2cO4aW8msZ2xvkudfPMTiVpOwKYFtFInUhUksZVq5cQTqXJ2PB4lKSgMtLb0uIhx7sZP9tbXzn6Uv0bPtl4vXLOHn0PKlckuYgNMcCWC4/pbzFiQvDPHVgkA19y6mbv4JVtmhat0XruoOvn2LrDevZf8sOIkEPAb+sQUWKSuoukQ4o6/vzRGKqm6b+APKrbB3EZYEhmsPzjC4EOTTYTrkao1D1U8mOsb6ln5Wr1qrZj6GWyYZKMrTpH2pLpdojMdezwVW4lHXsITh1jsLBk/i2bKfauAzxQk0nM0RGTxEaPEgu0IBr7wOUW5YplkMqpIpfmCMWVwqXSPvyeCwv/rxfzT/jrXINR2j2rqLRJe62stZ2pikSdA4oyaDxwPZLTezmpb/+BzILC7xeLZMULeWGRrzlAr66FuoLVVrJsv697yawtk9LtopolLgFVSg/r43nJChFP85VtijmcgydO04iWKaxTpYwRqtPa2ZtFE0jKeIvOo4TfT+lS5kbQzQEp+cXuDg6rjCBRH2CWMBP97ImVvcuVxzPqy+/TCGT1q/9jusZwT/2FxLM6iyhhuQSgDLk172/WQ05p9GsV2vqMtc+ODPJkDlituzhiWdfJ++KkEzmCIcCbNiyjlzOYmlpQe3ORicWiMR8BAJu1q1uoTlapq8nQsEOUoquJioq7kmbnjXdWDMzhFyQlQlFvsjQ2CLfeuYUddEo9+xar3KvrroW5obOcP7cMIn2Rn77A+8mFBQ4oQHuiCGQjNRcZZHlsvGEYwrQl4crgVlx2XgqPiruJHHPOEGPxYuHCyxaCcKJAM3+eTqa3YT9K8i65CqX/04EaGT26rQstZHTL9TOUqLrplTNvP34KxlKZ47iOncSYs14Wtuxwy0UB48SKKawN+7GvWqzTiO0D9Er3vgAplyTTFWmVeJKrBncRIi448Td9cSDdXjEV0RW67WFsWFYmJxc8z6X8WO1yokvfoVL5/t5XRwAKjaxUJi2UJhEMMzyTIHmlZ2set87qURiWoKVfOCXmlmmOL9gZSYBKVorQokqFfP0v3GUjjofsZDhUeohF8yJWH466kxGMaqizVytNBOkZskSV1mLqWSO8dlFLeGigQB1kQCJWISe7mUMXDhLVTepHt73iceuk5n/4l1X5/wyE5QXqO6gTi2s8ma11aWiuK55S9TAOfIFBNk0nq7w4wPnKHndFEXmKeQnHI0wNj5L+7JGslmLmZklXQ9Pjs9y4/Ye0gsLrO/bwqkzp7lxzzaGr0yw48bdumhoqasjIr7bghcp2Sykinzpey+TKQd5+z17KGWzlMP1FOanGDp3lkrQx8d/82EiYR8+8eBw7ODkqvLKzWHb+GQwq82MXMEy6hPqj9lKeaqL6m2HlVE+WzTmIegtkak0ki+toFyV8ZzpHTRLyTJB591SBxpMRa30MJe7QeRJ8CtmxM5QPf4yvsFTZGXqUN+Nq7ULb3sXlfpmSt6gHsCSXuVmfi2bw4o3y2Rxlog/QtAdxOsNE3YJ3FXgmSITISLeUpDq/80KWrU9zFRFrnJdn5QrJE8c58yPnuGF4Quk3AHi8QZ85TLr4nGaK2Vu/OBDeFf0KBJQUHSC5lMJM0URmltZG11xwJVALOQoFwv0v3GE7qYwIZ8pMYyRqSrOGO1C7b0EVlrSba5kdlvUkESvRdjclQpzWYsrU4ta0jREA1iqSW0TjUTJZlKUywWCIS+/+3c/vI5w4p8+qDWzPDwR2BOpJXXSrCHjnGCudeu1YDaaGkZl3+BVvZyZSPPMoUGidUHdtct1EQrFGLo0TCQeZHExQyqVIx6vI50s0NLsZk1fB+fOTdG3ZgV9q1qYnMrS0bVcZaSE5dsgwHPtHMqKz5Ay5vjFKbZtXE96fh4rWEd2fp7cwiTrNq7hA++4i2BQ6jtjGlRD+8kiolS0CUYSjuPpNeSf0QGRckSyW55yPkMgsETYlyfoC5K0GsiWW7R7l2mNQRY6kgxunzotSZCrSLboqqnykDPpUGmAWu1apm5hmtTpkwQ2bqGYaCYvTZp65Bl7DHnuRlNO1xK6lMkWFih4KjTFWwhWQ6qUr/W507+UCjYVy0W5aLa1AuDyBUV/Wl6PnF2PSifIwbDmZjj/tSfIT06R8vjIqVYfNCUauOHB+3Gv6VGwlfZKqtPtMUAszfCOfLGMG8XMXvQ3rDylQp7Bs8dZ0SZAMNt42EiakAxsbD21ZpYyQ+poCWD5VYyh9FYXlSaXS119x+YyGksru5pZ3dPJlcsjXDh/kYLgXAQHYhf55Od/9ubB/O0/fVdVC3EBppctLIGBOtwu09DoxNCI/jk1ogTx/9HwSIfqcvPyhXFOX04R9FfUOlg89m66aQ/ZQpLz/QOi4MTY6AwNDTE8fptwIEDQH8cTCNHa4sHOJwmH2mnv7mbV6jVMj4wRF7N3R+VGxoQzyRyvnxrg0pVpMjmbYlUmBlV62hK8+8G7WLms0VHHuaYhLfW/bEvtYpFgJEZVNCSk8XOoVZJePYKNcGbGMqcWAURXKQf2IlXxC/Q0UK74OHluiImpeVqbGpRcO72wxKkzg+ob3t3dytYt63Q7OHxljGQqQ0dHO22tLeaWkPQ0M4ZbSrmOFb9A9BTgjYNWUGBxzXvRBEWhkMETDhP0RVV4Ra9wHai48VZ9JKczjF+ZIpsq6jpcypu6xhgt3Y2EG0PGH0WARFJu2UXmXjvCpSd/hq9aoiCb97ZG1u1/C4mNmymoo4ApB4zCqyQGs/3T0srJzBKkwrgpFdNUikUGzx1nRXscV7lIWUQgq2WTgVXoxeBSBGgm5YkpUYx0sNHHEJleGJ1dYjZZ0G3gmuWtLO9oJhgMMD01x0s/f0042xpTf/Lv33nzYP7mHz+oaxfl/FWEcWJMybVxcIJZYeIyvnMoOzUuoLIznDGNnKznTg8zMFkkFvHR2lRPQjQV3F58gQqnzwwQCMaZnp3TD65SLXLr3s00JmIsJotmQlIqKvahb9ONeP0Jzp85Rr3fR8/yTmMgpAg9oTO59U0fOzPAmbMDhINBHn7vA3S3xPD5jL6vsd8y5YDy5iQrFUVgRcRmDfheGkSl9tfIuoYIZJ6FrJTFrsBOqdBgoRrhhVdO8vzLx8jb8j3EMluQcFDIm4YnGHTRkIiwrm81R46dUh0LsaGQ5nd2epL6+hgfeuhBGiJVyrJVq8goVBYrQcrVotFfrgGZnaZEjDSlHvaJbK836JQOAo43QPr8fJGhN0YYn5jhhZefp7enl7Wr1qrJjz/sZs3mPqLNoslnmkOROisX0yy9dpjB1w7TvvNGVuzciV0Xxl3RtZfBhDifuZmpG/VNMz83dnlyYAQNaOdTujS5MnCa7paIklg1M1dMMKu2tNY/RvRFglgEHOW1KJgoYHiN8h0HR6dZypcJuD2sW9lGZ0sDwaCPhfl5jh07RTZfUsTfR/7pv988mL/xx28zZYZcHfKhqSXENUC+aQCNuYrBNDvqRs4/G1aVcUB66dwIg1PSqdqqubD9xq1MjI+pF0YuV6bqCbCUSmtZUshm6WhNsGf3DnU/7exuZ3J0hBUrm+i/Ms3UTI6+lZ2qChoNSC1peHy66pQA9MpSwcP4RIrzZ8+y/569ijcw8rs1JUk59SaY5TXaxTyRuDiKevA7H5COr5RN4WQj3ZyZ3auBMBY4OzjBVx57hrmUKJkaV1qZkMiNJjeSwIk0ENW4XGRa5VkZ6QKZzRqMhAHX7Ny4mg//6gP4VA+iLFt5lTiTe0FuP7OHqrGRK7rWFmdWYWBHEo1ap8ssRpYZ4pZ15ew4C9NpXj35OhNzV4jXJRgeHqO3s5fN6zfTu6KHtbvW45H3p8IyFdylPIM/fYZ4QxMte3ar54vYG3uqIipu6l0NCWXfOMM9BwV4DT0nlZ+FlU1SsYtMj/bTUiclU0EbfZkeSZkhtbWK6uiSRUoQ8+fyHhWQL54zwjOswunBYSz86uO4pa9T2fAyb56aHGf40iVNDqlMjg/91RNvHsz/9UcPGFiFI3Itwn4GOG1GJ6Z0rk00zIOuZeSrV44Ec6XE8dE5zlzJky/YujHavmMdU1NjLC3m6Fi2nNHJKYRmaBUytLa0UbLz9KzoorWzk53b1/Kdbz7Br/zqB3j58BHWbdpO//lTLE5MsLpzGZNjo4grVjweJx5P0NLSoDDVVM6n111Tc1RxxpKBTTB7lXxpgttMOaUniCcSml2cP8ElwuUqNi4HVlatxs1Fxa8F21Cxeeq5g/zg2RMUyqauro/6uHPvTQoHzRQscrki+aJNtii/z1EoSj1pK1ZDbjMhhCq2QTwQCwW+9Lk/x2/lzPjTMcDR21GDuZadTRKRJOERBfqiDeIV6AkpVlAwzKV8laGToypo/p+PfpZG3ZhWmF5M4ip7uWvPW1jXu4atd20naFR7Dai/lGN28ALx1m689fV6uKXZk4ZYZr61z19Gnjq9UeKBlD7GJk97GOfv5VILOp6bm7xIfVjesDSk+rCNn2GpqIdY+gKps3Wdre9T7Kr9GszSDEqjKWal+MIqq3DDuuXE42FCAT9jw1eYnpzS5yF184Mf/9qbB/PXPn6fZmazOKkqxE7tZR2hcbMAME1ebSmgtHxnTmjqTChWyrw2OMaZS0n8/oQaMK5Z3cH42BTZDGRtUUySr+ulva2ZvlXLuOPOfZw6e5ruzmXMTQzR27uOW267n+GRMc5fGGBmdomnfvRjItUie7at4Ya1bVj5LIFIIxWraALVH8YbjOAJRJy5scBRjd6CZG+XklVlTKczLaLRqDYYZkMon41R0XR48M7V6JiRS6atwsuvneSbPzhMTriEXljZkuBvP/4rRAW4IzNcwQM3Nhj/6HyRUDiqwSwZSpqd1OISc8kif/svX1bg/T37tvOO/TcbpoyMrTyieirNtEwdavBakx1LspioGN0KOaxu2QzKa/dUWRjLMjOc5mevPcvYxEX2btvGydOnyAuw3RvhbXc8gK/iZvPdWwjHxI5CkpSNyy6oT0qsqUviSmerZmJufihISP+FeS7KxVOepNHjq93SUpZmU3N4yhaZ+THCfls9ShSbIcME29TIyiVRhJJxAajpZQhZVlbZumBxeTl6dgB/MErIW2Xbul5isTABr5fhi4Mszs2ZprQK9//hdYBGX/v4AwbB6DCVpa40tc41ZJzOBFXEwwT9tVW2efNSXwvT5IUzwyRLERYX0gIEIBjwEo5Ikyf1pbBXQgxcnFdGx6rlHTS1NSpTJJ1coLm+ns1bbmJmIaPq6zMzs6QzRZ5/7lVt8IIui8ZElPbGMLdvW0lHo7BKzApdamBR7y6F9QcAACAASURBVBe9CZc/hCsQUrC7fAASuGqjLOgsr1t9/7ShdMDmWmI4fDozmTFjSf2fRz6UCoePn+GbTx0mmbP1w+3raODvP/4IHrlKJQlVywTiCeazeUUGRsIx7JKlNr0q4C6T7VAj7//wx3SlL36G73vbPm7evlYRYTJOkBJK/77AN2siOzKllYbJcTD1egI6FzCC7y4mL81w+fwYP/rxY+xY1cHOLdv51nPPUwjHuXH9TbTHmnEFPWy+fSPhaFgjtlopUswkjZh3uP7qe63NfU3vpLNKE8zOrkHAVVdF2bUkMpu9Ym4JijlyS5OEvbYydWQaIoB92SbL65eYUZiE45Vt5CscGQFHo0Vseo6dvUgoEiPkqXLD+l7CkSB+t5uL/f1kkiKFYQ7YfR/94nUy88fepgriV4fYVtGRHKiNtX6BJuNgM2oaE7UTKsG8kLV57swIC1ZQh+j+oIulpUUaGmMsqw+xcV2chbzFwWMzstpi3549ZNJLCqofH79ENNZGsezjln376Onp4oc/+AHhSIKXXnqVvIxBJMjKFTYtT/COvatpjicMttnsbXU0FgiGKNpVSpJFwjE8vog2TtIoae0M1Il0rMI3zftSTxOtqZ35qTx03XQaupKvWuHs0BCfe/Q55tPmkG/qaefv/uw39PfZouAJZDUuKvfyoUknL9jcqs6LtXyTK9cV4Vd++08c/xU399y6gXfcfRN+T5CqW8oyw0WUcqTGvqhlSSmPDJrMzKzltcp1m5rJMvDqGRb6zxG2F1kqFhiUEq+xi1u3364HpG55A6u3dqtik9b61TLZzBIBvw9vMGomJ8rGdrytHaqqcU5wcNrafYswu+C3pQE0hNdyyaKYT0EhSz45RcgrlgESzCIIVdRAVlKskyTMIRFoqwNak/GpTyyiq0o1e+PSmN5qsYCbLWuXOx6OcLH/AoVs7uqw4bqZ+at/aIK5FtC2Zen1YK6/GrfNob//P+CfBj2ndjGkrCrHx5L0j6XJZtKE6/zkc3l6V7bRWlelt7OBo2fGKLqaGB0b59abb6anq53GeIiJ8cuMzhW5523v4tjxI3oaI+EIP/nJz5idT6oLky0yspUcv/r2m2mOS51VVX86cakyQ7gqy7t7mZtfoFjIUiiV8IkVWLBB/bAFAF4piammZDcDXBeNDJloiDihQA41g0gTVBJKlsFQSyOTsS3+5cs/YHB4Xuu/rWu6+OTHPsj80hIp26KxvlETgDyHmD+Alc3jCwUQoJFmWRFBLHr5td/9hDrFuqpB3v/e27hjx2p8QqvyyFVshGhq4y8JZB2Bqr554ap3ud8fNoLdIsuVqdB/fIhKqsjs2CBzc2OMzadYv+UW2tq68cR8dG1aTmOzLFqkaJYALVHIZbTs8mkNLrgL6RmcW0lVrOSgGySlyaBmfu3xBwgEQmYWrqM3CeYMpcwSdmaWgCevAjJy88oYTufJ0nA6u4hanaA0Kokdr6DjhCVfZTFV4PL0nNoqN9X5WdfToWM5qbUHL1xQ+pcpM6rcez0RmC995N6qAeGbv6i1nhPMZnJhamnltTnBXJMiqK0tpVsVj+Q3JpcYmiowv5TFHZbgKSlHrrnBT1C60tkssYYW5hYW9erfuW0TlWKBxsZmKr6wzpeTyQXGr1yhWpKa2MvA0Djnz1/RpqI1AXduWUWdyF0FhcIktabxjYuEQ4TUCk1qYpc+SDUzFyilrJODEdXmECKozx/UD8QInZQV2C8HQywhZGWrHs9KMhVMR4X5dJYvPvYCQ5cmVMZ269oe/ufvvBfbKpOyLK15rWKRSMBPndwOmawxEwoKBtvw3hZz8Nsf+wwuKRVcXm7fu5mH37ZXjWtEX1kA/ooddkZf8qxrmtHViqXTEwFuSeaScBOSgIz1Lp+9QuZKQV1tc4Us2WyO+pZGEu0JmrsbiNTLqttt4JTCfhEDIEugvpbauLkFt+4Vf2xTK+uyQ62EDatE7aUVESm2GyIAHnCsGoxCfj6XpJCcp5qbJ+SzdWoho1ftu8ommM1UqCYrYCCgtUSoAvJSMk0vMJst4vUFaE2EWS0qUsIEsm2GBvqNT4rCR+Gtf/D56zi0fuStzgbQrK1lfGIVRZS4Nrkwga5GM1f1M65NNEwdYyaTl+bTnBtNUfHUMTG/RD6fo6sjripHDa11pFM5Ukt5mpoTxBubiEcjrFuzlkismdV9qwiHfRw8eICqVSC1OI1VytLY3MnXv/lTPEHJSFm664Lcum6VQgVlmlEXi5jvb1u0NTcQEatgKShcHhob4qSSs6pWX/FEdbZb8YWIx5s0WHXw5fjcSeaKRKMEQ8ZuTH4aO9wKB4+c5LEfHcUWbqC7ysbVy/ij3/klXbxYOgsy4thSbukuQxd6ondn+JEyEptPlfmDP/sXZcNIdnaT4/P/8Me4Smk1sxQBcZXUVSCTASnJT9n2KVveVSGdThHRWySEgDikmRSW0NCRUWOW5LKJJKK0rewkJHNjx4+mVC4a0mowhKXNn+AfZJoQwy3zbl/QJDMtsWTqYNp6yc5SEujKXw2ZpHzyI+RSSWgy6szlUqRnJ3EVF4j6zSREiSSOxJeREzAJQge4anRpIkYwzLqFr1S4dGUCS5jiHi+dTXF6O+qNFVvRYvDCebMl/f/LzJ//6FvF9tp5MwaeJ1vAq/Ww0/SZLGyKHbVXc76w7txVSqrCpaUik+kiyaxFplAlmZFtkAhKl2lsqlchFrm6xN4guSTfAxoa4wRFLiAYIBKJsmb1alqb6sgtTnHH7Tt54gfP8NTTR2RVpK/LY1VZ3lzHlr42GqNB6qIhrTVLlq2gomDIRywS0q+nM3LdVfu13kwKliOUIN6wTFfM+khlTKTCL0JIEMFwYXoLz1EwEqITXOX1I+f4ztMnxGabiqfMDX3d/OGvPyTrNNUulucspU1TfQI7kxGStb43wUyIB3VFBG8WivzF335eCaci5ZUIe/iHT/4+lNJXgf5KudfpS40ZXxPolmu9SDGf1IbRH4jpARAA//zktFLc6hqbdc6tn8VVsRXT98h5kLo9ICLglCnMT1P1SIkmY0mvZm1H1E6DWQvHq5oXDitebc1EDEZo/1K2ePVrCpl1fuIS1cIU9ZEwcotIGpcSTpYntQSoXoaCmpPsL0szuf2k8VXDoQqnL1wiUNes/35tdyutDVGFRFi5Ahcv9NfMlfXrvfUj18nMX/joW2VeYupFh84vYjC1RVRtZGcytZlH13ToNCurt50xqxmYy1L0BnWENT0n7GwXhWKFxcUlHaNJA6E7eSGkuuSEC95XDlBVh+2rVy7H7wvR0BBg797NzM0s8tPnX2d6xmZ0Ykb145TCWrGoD/nZtq6TjmiQ5oZ6clYOX8iv2Fex8IqGQtpASKkiWUnEDSXwqqF6QnVtBBwpKGU3eFwqgiPXrMw+XeKXJ8N9bf/zpHPw71//EUsZAca72LKmm9//8PsVPip+eErctC3qYzGsTA5XsaTmPOmFJdo6Wsm5ygwnC3zyn76kWTkaFKDUrdy2a72+F1mvG+C7mTOrf7eueR3NaMlsVUkMeRbmZmluWaaEWXn+2aUksZgEd9DBVV+bOplSRfRMjcWvNlvuKvbSDLY7ZMotITBIMF+VEjDIyNrnLv2DYijUdlqUm0z5o6/P7VGU5dzYIJX8JIloRIO5YssBl+A1caVfS7HMkg3MtENJyYo1N5iR42cGCDe2aYO6obeDhrqw9jn5dIah/kHt2WtuZ9cN5s9/ZH/VSPHLaTGMWqnNVBha1//mlJpyoub/d02rWRnJUoZUJZgzJO0q9U3NnO0fpLVjGdPTacpVD9lckYWllOpctLa0mNquMc7k5ISKpfi9Afw+FyGfm1ZxOfJUaGhoYya9yEs/P6pzUxU1VPdYQ+dqrY9y9+5NhEtpHQGmhcQq3nu2pYEci9UpmyEa9tPc0sRSziLU0Eoo2qBYYDHCKRQs/WCkjBLjGgkq1dozyB+sYloV8r/w2E8Zm8tqGdAk+tObVhEKhYjG49TH64iEAuoz4hcPIRVrdGnWEsX7ktjLLRb5x89+U9/DO/bfobSwgPgme2RWbYxEDT7Guf2cDZkuFtTnQ+wmMsxNT6g5kNQVstWTUi4YiknR4IzZzE1ZcwEwxkM1pyq5MUq4CynyBNVLUA+PGnuaRsyUF47YtzKyq0ppk9dtxpjG9lfiQiQCJJPOj1+inBsnLtbKFZuSaHDoKM75vuYlmTJD+jEHInpNdxmVhQjXt6iZ8vYNK4mHZRToI7Uwz8jQJUOmVZiXi7t//zpi41/4yP5qrR42oGpRqJFvWLsirqJB9YHXMK3y4CWjGuaQ0Vm4tJDHF29SnLEIJwbDMSpVH/OLKXLFgmovF4slhYLKh2RKAdFU8DK9MEfQHyAhc2nJ1laG2+/cyvhcnp88/RqVUsi8EMdXRZoLOW5tDQFu3tRNZ0OcWKROH6KUMkLBkUD2y/eo2nR0dDA2KVmtnbp4XBtBbyCgCpoynpOsI0sL8fiWrl0aVg20YpZs3uI7Pz3I4EhSSwq/akDYOopT6SxH3lcZ0F4RL5FljjS9QQJet75Pu+Lh8vi0im/9zV/8ITFfCZ9bnpvBHv9i4tAyx8FCy6/CXjZWdRWWFiaJJ5qpCOS0lCUv3oGRuFFa0qx5jfunutQ6Qze20fIbCaZKYYmCR16baQ6NnoYBMNUyqfxeg1ZAQLqKlnmxQfQpnkUOmy6nXCSnLlPJjSsGuSJK+VJNXNWqu1aSaichVCuHNlWbNQvc98S5AQKxenzuKju3rCEio0Ofl7nJCabHxo3WnT5tN/d85DrB/Pnfv+dqMGu9pTWzcQHSutk0m2bE4mgdX61BnJW30yJwJVki1tZFJpcnHItz6vQJ2tu79EGNT06TLyrXUUXF5+eTtLd3kEzO0929nHP9F8jnLdau6qWnq5FKYZJtW7s5fvQyo5MphkfSKplVxcbjCmhQyKpYRkAtdQFu2bKK9cuXYVnizCSgHcNy6O7uVJCPfAipVJrmRExlDLx+v6Kw1EFZD6lQ3gNaAsniJRoNKeG1atukcxmmch6+/f2XyGQtw6JQ1wBp5FSxQ2GlugaXJtOZNkigmDm4g7WgTMjn5Q9/5xEaEyLfKtItBgQlSxzNPpIBNZhNcOn20pF0lVuwZCVxq1ZziFJRBN6Fl2WIn4ZwbBpIJdY6SyNhCBnmi/iLFKnmF8kHosr20czsTFBqwXwVruA0pfLnsonULK83l3ltUr/L90xNX8ZdnCak7gMllZWQLk+JrA5M+GoNLpGu5u+1g+MmX7B4Y2AIX6yOoBd2bl1HJCAkVy8Tl6+wMDvtQEmNG+89H/nsm08zPvd7d1fVSVOxCWaiIXBGMz4x3uPq3ewoQpoHfK2mkiZLQ6zqYmg2z1SuSntXt2ZZiZSFpQXWb1rH7OIip09fIJUpakcu4P1sRmxqhX4jI6cIqWSaSrnIDVtXEQ3YtNbV05ZowhsI8S9f/A65stnKlQWbK/oPSD0ndHYXbQkPG3qb2Lp2tc5QLcFxRKNqkCmG8JdH5YG4aYl4aYp6CQUDZHMFCoUcdXFBlRm0nJorqhyVMXCXj00+IAEZyfUpEERZk4ejIV1X521Rji/pAdb1tZB47TIyry8Uq6QtyBYdJX+xBS5afPR//CZe2S66JKCNZGtZFP3FcEcXQTW52hqDT5+6kbylQL5QIBFvUMB6MBbHLTIMiqcxf1+ZKo7gpfQM8qcqOSCRJ9S4Yoqyv84kK4fJrb4hzrq4hpY0QCOn/tGtnUoNGTiAHFAd+UByapgQSb2FlBtYduk6W9GWcoCcJFlDzkmfYm4Ls2AU8ND5y+O6uY2HPOzZvtE084EA/WfPkk0tOd9Ppitu9v/BdYL5s7/3v9v77mDJz+rK0zm97pffm/dmNEGaGY3CSAQJMGCRhFgTRTA2lmSEbTAg2xhYEAIExpINSCRjDIgtb+GtLWywwV5WSIDARhmhrJE0mhw04c3LuePr3jrn3q+7h5qp2n951VMlmNj9C/e74dxzz31NI+i4BYSCbchWS7uVZgQeAW/QAH2f2mbbNRLFibk6xus5LaFJabarqNN8wXMuxJM7d2LfvgPoyvWid6BfYnvTU4uYX+RI1azaralkFouz0zhzwxC2rB/GWSOjGCkUkExFcOtdD+NnDz5t+btvhaLykfJ90UNr6M7Ecd7GYbzoeVtRSMalfsN0g4Obj+86rPRjbXcS6/uymiuzEXcTQCSfg2FNW1Fd+4xgqwhK1Yr4FbWazdllsxkM9HUrDZG2Etf2UraLK7yJbtTrehl8qaUKlMowWpQIecYi6OvrQzaXU+Fl+1biaLDoFJRnCkIR4siSA7MOpdh5El8saX1bpqtX8meFvkFE4qSQmtIUnQPvgwVYvW7FJLgCrc50iHtGLHJxYLiBihGhGI28RU6iUagbeBBMMosdP+d/cxsZZwJNKU6F//z4QaSxoGke7YXh7JdWPFjuTTtRS57RkmmOyhF+rulqTMzOY+ezk6hFExjtzeDlL9iumiWbzuDxhx/WemNFDR69RhS/8+Gvn9ozf+3PL2uIDOJStWqQ1DgJYJhjCCmi6SnVcIzZwwTzZuYxZE3OR/vx4wceF+gutflqEevPWI/Dx47hohe+CJVSFXt27cbI2mFEo2Xk893YtesgVuoxzC0UUa9FVB13Z4E3vfJF2Njfi3wmr6Lw2YkF3PSdHyiEVRjmqeHGfd/MixleGxVk0kkhGclaGa+/9EWaIVtarmDH7n0Ym5pFdy6FrSM9YB+BugyNGu/F9BtsusLWxkmCVd4nJjX8OLfg0BBoyVGuLcsIEyc6EE2mNb+Wz3chQxUoFs7cGBUB5pbKWJibl6Qt8+iF2QXxMIj3ZrJEECKCnxIct5eGBA3O6bjO0bDdIq2pFdUMjShqNWP3EfetS2KXBVNW1xcj94TXwsOZyKCRyCMuia2YxNMZFXO5Xjkg3nWlUkeF6kOcgtfyQe4XTOigsgiTPjIvix07kbas66rHAWBh8hCS9TkVb6J3arKWI1NWiLY4LytouDGHziJT1CNj43h01xFUY0ls2zSKSy4+R3wczpA+eM996sIaImJjYK/90Gk881evYZoRuLzEXE3Mjowo6/i5foYqbatOA/Hd+yVaZlNLZYANL8QDjz+J/hSw78BB/VsWeuTNHj52Ql2y3u5ubN26CVMTh3DB9u24996HMLdQQSSewdTMAsrFEurFBbzxkouxfcNa0T2TkRUcGZ/HV354O4qLFVRIZCG0EwUyjTI2D/cgSWPOpp1+ybhWxsb1A6gsFgW8D/Z1IZeMYU1vVkZuY/R80Haf+rUaJaZVXK5a+sKCisZMHNk4B3ywdeXUDN1Mc6jMz1xZU9t85I2qtB5UpJGtnIiiyJZ8jY4uLmNWIS3lHubtdRVaYSkOsWbmeJouJ+dXVFZjlxl2HsPs3IK26ubZ9cym5FBCQcWcnS1qY1GTZkonRJzYBw+khZfGCgtfZxhyPr3BfDvGNRqUOKghkcxoe22aUY7PSgfG+Bl14typnPD78vxxNIqTUrSSMStlNrKSQXyuPedNOWHPQmN4IXUcOjqOnYdOYHklil4iReediU1rh5BNJXD/nXchKbFxi1qcpHn9fz9NAfh373t1o6n/5ZPYwpubFacD72E9gXtmQXmeM1GMptq9BunzLsWjjz2M/ff/QiseqjUWNQ1EEhlMziziwgu346kdT2B4uB/9vVm84KLnY+/+w3jkiV2IJXModPfg6aeeQmVuHs/dtB6Xv+oStaypZTY2U8Y3b70Dy0ucHjc4kF2ztfk4NvcmkGqUpRTJdEHYMUny7PCtxJFJxpBLMh8GBvoocm5CLhqU4qBpMi7DYzRhhKnUaphbWEQmY+LlbHtzqmJxoap8ltMsbALNLM6jHk0hmcqiWikiEakjn+VkcRQZ7oDm9LcbIHPlZRaPoMAOCUX2cmgsfO+Su3K2Gos31i3MKavKLy1dsJBtlFGmJ2o3R6Lo6iqYlFqMbWvqNhNpSCCh8asoYmnOQ1rOrEkPnioSq5h+NKfhgoA5c/YV8WHYxGLaxbY1H2ucIpMsaiNRlBFHunct0qPnoVaaRXnxBCLEzOnwpP7pECrthPflRCY6SrsHIiEih+LI+AwWKlEcPTGBeLSB/nwaZ60fxZnrR/HAXXeK36ylpEy7Yim84SOnaZp85f2vNjSDbkcFABUrmWr42l02h9Xxa8eaiTdam1uqkIghd9Z21Neci9LCFH7+r/+KoeEuHNx3EKNnjOLw0Qn09I+qBf3c552PZ3buQk9XBqlUHBvP2oLv/vuP0JXv11TE2NHDGDt4CBefsw0Xn7sZ+WwXGpGqhli/+5O7ra0uHNiw7tF8Amf1JpFPE75KILZSssHURh05/ltJQzU424lEimlBSisn0skEUtz6maIwtnyZFTjUDuYUSCKpHHd6ds48NKJaUbbM4qu3G+kcd11XUFa7t4F8mvletwyZ4ZYPXwy6SFyEnJVqGXMzcxJhpzGQC5LKZK2b2iRwuVIS0x01TqzlToMLi22YC6ugq9dRKpMUZe+K0+QquNR8sckgbQXgdLiYbraijJEyDCwYC4/kKui6+B/raRruUG8P0lpual1FNqS4eD7fVUCtbsI81XgP1j3nUtQq81ieP+4LLNnhaxHTBPcqf3cBGCqEEuvW1l+DdI9OLgBJOoQqxo4d1WJN0nWJOi1NTyLLtJ/6HeQ/x1J488dOo2j0lfdd2iAey4ekKpYXIvVGozva+IyFikDgVlHhFEqlJZEEEn1rUI6kUa8V8dTTe7ESBzasG8X+Awex9ezteOyJp9XYGBkZRldXXgbH9uqeA0dw9PgsFpZrGF3Tj+5cHYvj03j+tnOQjbL1nUcsk8W3v387Do8vWh4mZMgW00dXysjFaDyWyxEDpqdlQUMFzkySTd+6ZqrZquYN6ZTXawpjfT0FGRo9V5rdPxYtERo5izDfUiujZKijQ4+ryia/pKuQtd9nHt1TwNLCAlbIOixXNORAMcqFRS5opz5FEpXlZRmG4L94FN19vcpJ6UgkVBNlLqxcx4lQK8j35I23wTRP1ACeNBNsrJVrqJM95SKGVf0ZqaQsbB3/ZnHsG0612kJO0pArU+OkQRGBqaPIzl11BelEQgWt1k5LI5qT+/TqzGOzSBE/0y6bDFIj52LTOedjYfoI4uxSKhMKqkXGCw+GbAWo6dDZhl9TJzw6tYhYyu6TDa49u3aiuOxSceVldXu70kR9yElP4vev/1+nLgBv/tNXaaiddyn2hcnn2vi8drR5+6a5KsvyNhm+oB3+g5phroJrVnBiqYpDk/MYXb8OY8cnNSFx7vnbsWvvblXSZ27chAMH9mBgcAiHjk1jdq6CsfEpDA9344Lz1mF5chmxWkRk/HVnnoH8wBA+87dfQXWF7W/mTRwft8HV4TWD3va1cEaWlRhbmnIwsL9WNXUddrEI2gsaMvcmw2Zoo7wVizSmKWxF02EycnCCnIeaBCbuVuFpoqfJpPnC+fCpnVGR0ZHBl4rF0FfoRr4rg65CNxaLFTmI+akJZOJRzEwtoazkOaLOml4Q28o+18jPD+y5+dkZ9IowZHocQTmJzoaRgi+cebUaChZUlPKUV7gQMyXBSXJPKEMmDJrr1splROtR7WeUzow6hHwU/AsWcS1Ksy6hk6OBV6W+ytEwFqjUSqbnpCD9fCOHiy99A+ZnJ5BolLQ6OhCWfJbHowqbhcSYjecdpCC47/D4zBIiiS7t3V6/bhCpGHD3PfdhZm5RIvixRhUD+aywZ37vVX/1nVMb803vf5VseYVtYEQ0/rRUBRaWyjJa60z56IxP5fJCDKC3iWntFqUn1Ph0Hcv1BmaKNRw5dgzdPf0KXfNLy9i0ebNolszdToxNYHxyTpuaTkzMCIJad8YwRka6seeZI+ju6kG2K42h0W5Bezd/7u8xO1NSyI3FfFIhFsFLX/piTE5O6IUybEolnk5D82sGJ5lqPH/PvDmJOSzcuO+Dw6cMexQk0cvT3NqKVkUov2NxLDojWywM+3wpFJmsSNSEFTeRXOLZWguctJeZS0SFrLCZwZEoQofZNCmrERm9OCDOB6e30lJ68R0spaMkrZ4tmzvkXZPbQqkxiXJTxJxYbl3FLXkkBnM1ML9c1DUODvQimeL3JZEhCd7XVQSdCptKj9l6DXKm1bL27VvKpUltMO9GQ9dED8fEqpyurspD87rmq1UMb3uOoqciiMZ/OIZrYvCqx+gUidcLNeOvGUCMMUdjPjazjFiaDZMoNoz2ojuXxPzCMv7zznuwuLQszhCZogP5DPKpBN51w2mM+eb3v6JBXiyVORdXGihSaSbCaQd2m9gJ1NSXpRuBG6nwaysGVJD6pIYWiHO7BuG6ZBq7nnkafQMDSOWyOHxkDH1Do7jkkkuE2z744OM4fnxG6EOJqvVdOVELN2wcEVxHrWYGocHhHgz29+OxR3bg8UefNkokh02pYh+P4QMfuAa33fYjdfTECdZUtMtSSSjFNPJYpNLD8S6y2ZzWNNCgLZ1qoTZKYHz2js0cW5NLwyHKwXBrJBqqmJ44cQKbN2/B+Pg4ZiencNFFF8lDMgJwKQ6ZfOTh6j8WkStlGboig8QoG1p1QKPNpetIJWyPB4c4eW+UpuqioIuMropysahDyiYPu5lMB/LZJLJcH8F5RXnWBIqlZfY2tZ5OTDymX2kiF2y82JSIcF5O2XCkS9wU5rHW9raFkvZUZOhCJqwryZY/oT3VSo06SpUS6pkC8uvORCSRVR3CaXLrtZhIkPGQeTjCHKD1KZjKF+mZ58pIZLqRSUaxcU0BBaYUiTTu/+WvsO/QEU2hkBufiTKX78I1nz2NPNdn33dZo1hpYKFU1268iqrPhpGhVUmzIDKCryN1lqu68LjNc9m2Tqf4C+CfmplFT38fZuem0T88hEefeAbVlTh6+wf0W9XxswAAIABJREFU9xdJFZ3jVtgaMl1ZdPd0Y2FhGcNryDXmC1nCyMiQyEL79u7B4MAwfvKTnxtCwDSHaEYsgj+6+gocOrAfe/ftsw1FQgr4oKwdKsP2MMu/z+uWVGrM0gcapgaHCF2pb29KQmzfUjKB/0/4jC3+XIZcEyNYHjt+AocOP4sLt1+AZ48cwrGjY3jVZZchlckgxaVEziWWNQjDN/ku5q2KEPWG1DMF2VVrKFbMWLnYiAZCFp8EBisk7nAdAyeozeCZszJi9BbyyCYpxUDEJop00g4ID2MhxbqhrimaTCKGufk5GfnoyLCmc7TK1yFASYdFSVe19nacvA3WHa5TwtMmPyA6QRSlchnJNDugpgRaoVvrX4dGModsQiChTWbyEDoqplXD4sQzX3d0gmxFCqHOlJDM9kjofuNIAXm9mhieePRxzC0u4cj4NErCr/mu6rjhlh+dOs249l2vaZRYEbMGJw5ICh/1kL29KQEPr2gtzTSOsBFhwmpDrhjQdhFpQBCLXVycx/pNG7FUnMfYxATmFiuYni4hlc1heM0Qjh0bx/JySaQf434QyC/gla98Je67/yFpbbApwmmO0dFhtXAfeIDK6U6IkVxADc+9YBvyXVkcOnTopKWPYd7YWrD0UNQaN3cjvgPxUsne+thVc/+Hsi6THXApcf49DcU6h4HhmONZR4+dwPnnn4+jR1nEjuGVl9o6ZM4EsuqW+jsJQvKI9mJtWylTCMtPpSbl0zxqN3unS9rzvhdEzkW5f1nyVJLFqjfErzZdbU+H6qTXGqwapXfkz/n5nNpxEUmG8pSUas1JSQgnCuSzaXTnbQKHzygdi6E7n1EeyydCOiYxxJB7UyCH18D5kWgyAXSvQapnUAV4jPetIq9ZcFn30QtPk/liChXHUpU5cwmpXI888sbRArqSUaxUG9j52GOqK+Ypqjg1h3LFmic3/sP3T23MH/jD1zWIZXLCmAk6K3+GLVPNN+KeEfX93XqvPqyDsDzDJxLIry3WxJgjnXLtuiHMzM5idnERC2xJNtKYnJ1Db18/Jsbn0eBSmVhDmDT91juueDv2HTyAPXuO45mn9wnS4umPsABivemyYepqUAUtBowMc43xKI4efbbFDgtTgT44IANRfm85dHPIgPBQEGpx3Fogv/JsQ8w0r9ac5DaqJn9Mz8zj+NgEzt52No4fH8P4+CTOPe9ccbSZxmRIByUhKJlQncCiycbQPDXjZ8pwAs/FxvvDmJGl+VbUGunIx/QlnVVGLpNFtcFWOGmcDOO2YNOgOT8I7nSY47MOYEd2pVo0rHmlgXK5okhAPRJy2Nl9ZSMmQLUJFtk0bDL/Ekb5JNWVOW1fIYeNmzbocZTLy2qZ9w+vsSlzRUgX1wl1AYtvXyHHZDTOkbREAku1GI5PLyGR6UF/VxKbRwpKjyqlInbt2CFKL51LsVrF8ck51CIJfOpL//vUxvy+Ky/TumGGrUw8pjk2yfVzakFknub2nTDU7C3XJjzalL3lRU5OL2B+qaSHxQngWILCfyTqs2UaR7GcwNJSGYuLU0hlSLG08Rwuf3/Dm16HnoF+/M2NX0a1YkJ7Rv9gPmgsK5uXN5EXExrgwywaqE91Iqc9mvSWMbwC/9bUkIIqknnLID3Fl2B8AStsjUhjnrIp5SrytuXjk1MzOD42jrM2b8GRI0dQKlVx5pmbFMIJ65FoxQKQh0ff495ZHUUWclpXQdTERLw1RKA1ZSawogPoKzb4nebVbPQootZ9VoIwDS2cNDLYSdfsXtF0kmlIYpkIOqXnZAcwqFM1+wVqGzMFSCCeSlshXK9h51M78OgTO/DC33opFhcWsH/vLnGXr7jqCuSSEXTn4pibGVfBrESkXkPGC13eiyWgLlHqjR5uZmDSvFCJYGy2JMbcQD6FzaPdSCeSWF5YwN4nn2hi1pRYZH49Mb2Ia79wGmN+zzte3mBumU7EdQIpkqoQxyRJY/PWbrO0IiDNblj6pTPuCBWVKzgxNa+NTVz6w8q3kGcpUkEim8HkbAXT8yuYnZlFIhlDcZnk9Ry2bNmEaCyPQ4ePSb6Luml1rvhiW909obIFfX+7GqVBg9TB4Iv2RpPnZdY4CD9CWzW0fC2amrGHezO1/ZZ6qJhkWkTukl+JoE+XUH4/PjmNtWvXatEQ28ebt5xlC3+I08bjOsz2mcYrDp5ZpHQdHJurs7avjUoFLnMwZpeUUh6snqGyLDtUHEjlUs7WIbRDHg5wuDcNXLCIogCMlihFJcNgC5is+SQ0g8O9SeqKpJFIc3mRjZHdd9+9uOvOn+MTn7weY8dP4P/+n//QbvO3vv33xGEaKiSxPHNUJCaxLVdYF9j9M72R5I4rRkn7W4eX1NU4JuZrmC3Wkch2iZu+aaQHqXgW8xMTOLzrKV89R54HbTIhKYmrrvvaqT3zR9/1Ow11xhTWmPFax0fkfFbeKijMG/lEnc2INbWIaTDMkxuYmp3HPMFuEmE82e/rSWNufgrpQi+ePb6E5VIEM7MziMU5okTohovKmZbwe+NicRnYFyZ6DQYMDCxrXpBHTDO2ax0Y6HNSOQ+Z75T2NqpRGI3CGoYQQlHCPzNtBzuQ5J60Fni6V3YjVO7JAkgYrBkf1ZICr4V1TqE7J8iJnjmb4cS3MfPCtIi01WJUJHW9upO2EDiByzur4hTrSbBmof25YyHPgtg0hW5WTHfZDmhLWDwc2EDVFWRJZEGRrKYWeiOaEsrRPkXE+ycBK81J9ThlBbIaMPjZz36KXz7wK3zi+k9h3969uOOOHyPXlcUb3/wWJOMRDBUSqM6dQGSlZK6QEJyootS3jgtWY/Gq4QANElPwhjyQhAhk8yUg2ZXDptECNqzpVQE6c/Qoju7d2XRGUuRTzRLHWz785VMb81+/701SNBLBhqfGiz2VRcqVWzoKgS6rsNeUuiXkEhEndXxmXpiygHpV8HV05TOYXZjGSiOB5VIC45MLyHWlkO1KYWZmDtMzS6hUrOgwmVNX8Vd3yua+Quu66VXVxQui5w309vYKRw3hNng1hV2lC815TVMqCp7S3L3XAwY16aol5mKFFF8woTYVVurOGTLBX/MAEps2bTYumnFao7+CIPtr12XXG4j27NIRhhO2nLQRIa3c9fk/FuA2B2gDxDJb2wwphU9CV8KK28Tfm0KNLj5jO6hDBKB/5LuqGFmIa+PaVVydSyGpBUO6kYglNeJ2+49uxf5Dh/DRaz+OZ3Y9g5/95HYMrxnG297xB7ovLkqqFedtikRt67I5RQ4Ea4McbYmsQxOEoWkkUzFh6HsOjKHUSCGRzeGcs0Yx0tetIYnJg7swdmC3EaXUmmcdTXw9jjd/6IunNuYbrqE8FzV5LWWwLQQhneDLNVDd/G8QXDEjC2yoaqOOE5MzWFgu6RPk6VSBR7BcKWLDWRuw98AhlEoxjI1NodBT0DripRLTiITQBpF5araZVNoNjAqBZO5VlxVifJkZ9PVQWsquVa1bHw0yGNGgCTMi58G6QbdYgMHIw7oLs9NwAFT0+kcZumHpl40lRTA3v4C5OU5WW+OBqy7OOXebrWLT/mL39uxCSijdNDoYzqXpwYjAho1TbwOiIVKR65XoPQhOtFuyZpXRIONksJFp57KwTLWSkh5LiSbA6MDnRHSFhZvp1PEd8rkSx82aUKLGm4KaEb8jLsiObXs2snr7+vBv//Y9HD9xHH/wB1cK3/6vn/0MW7ZsxVvf/g4ZadjfJ4lpsi2JpDBhJZauhfDM8ykaY0r5pTIZhEURww4dmZC+SCqdxIuedz76OCgRjeDZHffjxMHdnhE4/s36BzG8+S9vPrUx/801l9tIiTcHQscvyNiaGbdEO4IWWhjMtmq2jONTUyhrDS1drBF9uDZhYqGEwdEBTE7OYmxiAcuVKuYXlpqguiETfgCUVxEHtnBOQ6ECUSaTQrVW1wo2Ni0K+W709/f7Dj9XzRS8ZXCQvK+H66Zhuwq9hWyT41Jrmgwugy1a2wJEdzUxbJ4GrdWVoLoVdPyO+YVFzEzPyksyBWFreevZW3y7lRV4NmZmn2FDGrbkUodS32mHxARTVsSLKEtRyjqSlQonsql3bAYX2tksgCWy2Bw0NmafKQ1Z18fGlbw5EvHUJ5tVDky0JZXmgELaiEdi4Vm+zV+zwUIdEXpwDhL8y7/8s3ZE9g8M4vzt5+Pe++7D9vMvxGtf+zrvP1g0DXai/oQv/KQ35pPW4EK1Kk57tVZSZMt1FbBrL0lneTHyXvma16DQ3Y/YygqeufP7mD7wpCmI+kLMsEPmdz9wGs/8t392eVM4sb1Y8iftxUa7MQf2nLPmGg2xy0rkQgSoS5MfEVRqEfzyyT1YrtdRLjc0VVIJYtShmHPEQEvYLVvXimIKuHCZYXM9Gyd+hF8vC6rqKVBn2ZIdQjl9zFdjFj/E9GKq4HmaFpLbTFjTIBRtNMIfvta8XsDewhSNYpOMyT5b1E22jecXhDWPjq61ApS8CHXZzHiJUhiGbYWrpQP8Du+mOiwX/iysWWgWpM182i4wzNDx58rtfe1vqAOkFupGX+a7IAfCPSH/LNQG7OaFQ6H2hm/FsmFYok/0yJwxTMrTsyt7+OB+XT9/PTAwiOMnxvHbl7wML3nJbzu3ww1Za9IsIhkvw8k+3nDjdZSXiigzHUFEu0r2730GfT09iKe6cNnr3ohUNo/EShUP3/ZtLJ3Y38S9hQoptYzgbX9x06k98+f+/PKGchIVHHa+5JDCbjsPz5b/WSEWwruhBaY3xzJe2r/0RrKUumbh7nlsN548cBzlFfJvbTJB0Ts0CPz/zROa5+rvy2N4qN9HcwjLOd6qzllUlEc9J40TRcRXXremB4WMiQoqL9ViHPsek7ny5kSTM1xHhdgryfXkY0jPgwZgS4pITmIUoN6GaUDwFm19GG+AePnY2AS2nXOOM9QIuVlzxnawtGoXpS6O2VsrLSh9WtoUIMfmIKnn+uE58/8DGsLnH9ILawx5JAreSwHHZL5C/h0E1/k93J3NVWXCl5dLWFzk6NoiFubnsVwk1mzYfnAuBgwYjt1VyAsJYRH3O69/I7ade54QK0VxV71ShOfB1dSO7dvmDy1JrTe0aZU8HR2ORBwLMxMY7O9DNF3Ay17xasSTGSQaFdz3g2+iOj/e7Avw2slN4fN62198/tTG/Pm/uLyJXxmSZQWX4FxJCbix8ufeQbNCrJVfWp5p6udyiuyeEahvrGD30Snc+fBezCzbaJYaAZoI9ulvRx2ky6BGSBxDAwWMDPU1M3RJXYU8nt9jK59sBo/t12gEA91ZDPXlbDIkZqQdo2caH8GMzLjDUrP3gV3zdJYvS2jbYSotkuEmgXJZBBw7A6akybNKUZo9+w7hohe8oKkDQW60yFa+TqJpzgENCs0nPWbf7Oowm3kIy++DJ7bfO9l5tJxAC3c3bJqFossNeyPGdve1BGVUUCYZPQiN2dpkTbfUG0pvKJRO1iFb9zJs11d+7LFHkZFsmfE/OG941dV/hPMvuNA16YxMFOoBGbdPJfGzLeWpqYkU4carpQUsLi2pAF5emEH/YK86gNsvuEji49xlfvf3vwWUpg33F93ApA94/6c15pv/8i0EMqwx4CHRiDreFFFRxLanQUVm7va/wZOYt+Y6rUDWN5iLMNt8sYZ//8mDmC75aBaHHb2+DC9GIVChKSKcc/26IXGbTbSfHTlToWQYFTndKyJtPyWeG2dnKol8Lm3QF3UmhAbY+D5n7MJm2dBiDVPJoeizKMNc3YhCMnKSrij1L2/D/RvkL0e1Vuzp3Qdx9wMP47+99nUoLi0qxx8ZHhSLziRi7WDoMySIYsWeBS37MzWrQgHYonGF2Gg5aNuv+FkhGlq+bbxkPSZtmnW6gUck8+a2t6XpnX2dg4RuaOxCgajBYRtVxd5LJjVwSw8/NzONH/zg+3jxi38Lhw8clBGyIfbnH/wQzth4ps6anq3XKbom3Z89M8PYvZ7RUvc4pqdO4MGHfqVUjGJA3X0F9JOE9rJXiSnJiZWHbvsu5o/v1TNQV5HvUszHOC6/5sZTe+avX3cFe1oGnqsDZKmEvG3b2jTCTnrwzafresbyWvaSaMyiURKkJ2egDkxMzeCOu3dgXgMTNl3Lba4tjMHohwEvYf65cf0Izlg76IsaXQw8aN45X4KeN8VuW4KVPTHNqPgD7B7x4PHnolP67hV1AwnUWyPcLCCsKRMh39rKNjljuhMivbsIu8aOgo5ENIXHd+3DXfc9gle8+lIR2Yf6+zHQVzBIilPRvrdaEJ8vjA8aGkyllN/qgFqeSUoB0Q2Rd4gEBURImZwZdSgClVgIVgu5jK1qCAWhtOXc8EO0tWZTIF3ZHGdYZq/rUbubKcYK4um0RthyXd1STHr8icdxzjnb5IN+8uMf6z1fe90n0N3bb8+tGYICguTPT6kG3w8jBIeVq4Iaqc16/333qgjN5buRyWXR1d2HjZs2iWjGSZM7//27mH52pyQZYiJYMerZPVz+/s+czph/39ZAKK+wXC4gGDYQZILZnnk0MV9rsdhDZx5GhUwz4qqI/cRgK3Vg/7NjeOSpvSjXGArDXTsC4b80YzZ0gcqemzetxejaQRGZQj7Z/Jdu1OZ1bRMrvTHXCvPUU0OOM3rsaFpL27yz9vbp5yau7dbcFmt8+NOUJGw1gRot5OZ6EehT69x2tWv/UdzzwKNiyp0xMoievJHLQ25rqxpsXYZhvR7PvCVvDqNN7cd/P6Q/YiR4KkSEhymP0h3N79muFOb6wvS9vrEGUVhM73mLR1E9x1B0ul4gD5lSMU66c793uaJ8Op3Oobd/EINDa5DMcPq8iEQsIcmzr3/tq1heLuLj138K2WzBO5nGd+F9kj3ZjChkN1JoMUnylRXzfA7ZVBKLSws4MTEuk+CImv5LJnHWpg3IZ9L48a3/gYmDu5CNryAdqSIrFh+jdANv+dO/PrUx3/KJdzS0FMbB6TCOJH4GGV6uXqMPUq5rItTyKswvaysi9LMDSEiprALKaH6UpHp6z0E8ve9ZG1xy3NZgsdYPben0z+d0x9lbNmCd5AjCOoKW8YfUJBgpnS25vxwg5cmlrBY7T/LYkrWiUVvKYS80yPEaedwKX9MUFsHIlelbWLtLW8lBWqXOMainntmHhx/fibe89a2CuAhFhjy9SSByARSZlfMn2PYOkY+212KWmRHIFkJ9EOBCetpwACXYY2hqVZHDDp6JgxuPmD/CaBQPACOFwYOOQDUvyDT2LCLVVQxSIJ4cl+7ePgyNrBfVk9GW18W5yX/4h69ieamIj338ExIGDwcyFLI0ZkYwjWTpVjhInNBEOhGSwCRk8WctfVt/ocWZlDKgw6lXcPttt2J67DBitUUUEnXktKTUsoU3vftTpzHmj1/R1GeWTw7YpXfGArdHGa20gg3e4rwZvQWFSEqOCrD/r0aK8kJ6kyge2rEbB46O2+DerxlxeIhSnVfYpFxqHGdv3WC7/1zwz1h7QfLAq2MtcecDZn4MCVMnmF6kbAk8jTkUPzSywI+wIrYl/BiOlBan+z7tgBIEo9JBU/ru3UJV5yRkkVdskJ+6U05c0nPkoW8TDgz1hdIrp3yaSmZo2vhhc+TCQmEomC1FE8NO78fRA2lc8HacVedFuqUjDkfqYtx5+PeGdMXet6tY8T2WSlqdRwPPdhXQPziCTFdB745PgK36L3zxC/q8j1x7nZ6BwADH6Tmx04QivdiVACcbW5xLdGNWBKVCqxO7FEH5e2lG1bhmMm+/7XZMTU8isrKErmgVg12cZGFDqoHL3339aYz5k1fqLFua4cfaOa3mIAw5cJhWf4dGzByPhOlydUUCIsQv6aUtW2DFxtDVwN0PPo3jk7MOyZnwXshjA3YauBISXYlHsXXzGdi6ZZN26oVGQDs3VvCfKvGImGlEECjAIh4xVfVTZsxW9BDZMG8dvC2voVkIhrDspzbgvcYyCxHB/r5y37D/MBidDniY7LbvUKTjELAXYuah7PMkAcYh1iDd4NyKgAiFdECpne9ZMSTHpbKa+TMdhyNCuk5PK5rvKoRB846hpy8+ihek1EYJ7zxg0myOVColJNNp9PQOoNDTL/0Mfj87dzfffLPU+z/wwQ/r+sQ3oVYz12cI3/YNWoEDrwK46o7AIrtgO3YzyeQQlGQbqHg9hEbn5+exf/9BlFZY8FH5s4aebBqD3VkkYyt42+mM+VvXXyXdjBbkYw/OIhIfveV2IZzZxTZQqlU1zmLUTuaWjgU74ZxnoFaP4PZfPCzRcTV4iVHK0FuhLXgJ+34aXhTDQ914/vMuRJL6sF5emJG0thTptDtxh96ZD5SSWJkUu1qWZrAIJN+BH0Elnibl0ZV21IpmIeYChfyL1jJ3T8YQThosMWudUV6/pwHtNE3SgbRiIunlhq9ScGNWXur5s6Z0PHVrvx9OVmi4VGISxstQvi3aKiFI414rMorobgck4P7hbVld4sQwz6GZboXIVtNIU5gEZ0udKkRWG6jVXFwWt5kLgNgwyRd6kc0VVKxx7+FNX/wi1q5bjz95z3slRWxISUykNHb4KGRJLJ2LKcnyZPpVqnCowAcIXIeEWGe1XJKAPDe8qgKTPgknfBqYnV3E3OIyGuSrEK9GBGv7sxjuTeP3TpdmfOOTVwmiYFXK3IvelaHTngNDixVGbC6w4rUwTe0HiqWYMdMrq/gPFbT8fBTllQZ+evfDmJkt2hydqR57YdPS4WiiJ55vZTIxXHrpJbbI3VEG85itQoMhXbNtpK1ylIjEnUQMWRpzIo4sW7LiM3M8yAyhSYkMTSK/58AuM0NuO0A2/WjhXXkgDZF8BjtU6nSJTWiHnQQZPR9jaFpqEuizjnGrj+goSyjY5KMUyk1Yx2BDLw719TROk71twqNOzZVhNlMVJ+Uo7eBnWmQJKZYwcndSJiDjDiLonzBtpIGVqEdnLWfWQfxu7k9cXCrif/zPf8SFz3k+3vTmt+p5hCLbKCtWtNpGVlPJJ4Ou6hMyNGhrXZp+M7UIadBcfCmK6ErFJYmN60JByrliEbWI8b1z8QjWDfXgvR88TQH4zU/QmE3LYalYxoUvfS3OvvCF2LjlXBzc8xR+/sPv6CS/6o1XYNPW83Bw7048+fC9ePDOH4r1pCKQJ9unbo1RZzkm8dg7738Ezx6ftc3laj9bq7kdnbAixIyI7zmeiODFv3Uxhof6lPSTuMNpCP4VKfY44YZzbDRg5sjMw4hgENpLJ9NKNdQpI+tMjROSmRwT9cLDaJG2BrhlyGFHdDBqMwAZbbP3bfyOYKxas8Zopolw84zmIC38N41KvJFA2WTzxyKUpTCtZZEBOqQRq4Brpjutoln/lmNqQe+kmcrw7/j0igYNnB7m+1Lk+b1Tq1RHUynWENMBlRyDwYM8oGES5cT4CTy140n86qFH8NLffhkufc1rEKeQDldJaAzMjJm7RxS9fZk8ZwTJ1WAKYk0YW7TD7+BYHJs0NHYx7mo05orkEDQbSVSsVsPs8rKorhSkp7P6zI2n6QDe8skrFTAXl0u48OVvxfozt+G+O36AqeMHsf7s5+F3/+gv9QS/949fwcFnHkH/6Ea85NVvxoE9T+MXP/5nGY8mElyB0qKvddqYQnOF7O79R0XdE1oq92LGHDyioRluPJJvsCmTgf4+eVc+hIXFRZG9X/6KS9DVlROtkCvWKNzCPFkphoqMhE96EEdlsWUNH1OSD9CZ588i/JihmpyCwXYkyIdQrRccyEHuwUxrwqSxGO6NOOTrMZqdysD18PRERSK/xzbGWvPDfhjkFApcu87mD28QyeDb0kE1ZEhJbS/a7dNO8urhGdsggBOc/FmHmqU9XTH+Ex3OyV1SPgN+/4GDh9HT3YvBoUFj2IV95j5DKXkGYea+Wlg2TrSLsJ+tsg5RrcKtvWqvF2XE1RI7kBXMz8+hTI1tGny9LjZmsUKhn5Q2g/3N505jzN/65B/qiUzNLeI9n/oGvnPLTSjPPisscGGpiIsufbse0YM//a4E+qgin+pdh3de83Hc+NF3IpdLt0B+DSJbu5fvml5lx+5DeHoP5WQDs8rw7PAS+f/yLs3fNnw2YN1KWMQ7IDrRwHOfewFGRoeRikVsOoZj+UIvEoLnknF6C2srG4fB0QK1yj0f1gi8r0rwvR9h6sNa3mbgSmt8/s8KRvs9euLQADF0wg6LUgjmt44thxTDqrMg0n1yuhMOtbx/UyLMI1fbnvJ20e6m8bnBtdcT9lytKRQK0HBIraa1g2rNoJAatjqRocNonxnEzpnL224UzhNqq1aYZ3RjtlKiJZKoPoSGO4zeoIU9vuRSvQvZiqlk0dC5PqJSYr6+jLmZGZSWllAuLUh2jB3HRSpDVRtK5T5/02lYc7dc/04VgJNzS3j/p7+Bf/r7GxArzyCTSeoCpClMrTGO7YMLd6qoJXrwJx/6DG689l0acFS3SkZJ7NkLZOczHDgxhQcf3cmVyubNmgz/FrfDcm1HQrzQCk2UQJhh/szB1XPO2Yq0qwnl0hyJp6QAJ46pPpSRUUumy6E5M2CmEo40uDJmOEzWCQtLzr2JEAo0s+pmKqAlBL7azAo5+7d2S6H/38qTmwdWhyfwlANhvpVqCbYLn6tlj1awteC8djzajZ6iij6tHLx8i6jkE+y+FUypjXKpVmeS1xaYgS00KRTZYfAhgB2MHFYr8B1bt9T0VDjRH8a07H7bDovWpembZLT8u6SqhmgSno9kCOi9JW1WxuL8nP23NIPlpUV1IflnzNlJMrvp5q+cpgN4/Tv1LOiFX/L6qwWN3PPDf0JfT87CvXIqM0RWr1Mzi3jFW/5YIebWf/mGqXSqJWs3SqhcaZ6D+89OzuHhJ54xPWG35bBuLSAoltMagUinVUIlhrDwQfX09GDtulFsOGNUCAcnoKkTQeksdv5I7M5yhwhVgqJENmz9YI4oAAAMF0lEQVR83kKsD4m6rw/i16G6D/wF7c9uEqhCGhLSDSvAGHrDZwoBDu1tOV5vlXuhK4/r2LV5w5YRh+8OHlwpRMhzhWG3jLn5woXDW6PHcGZLBYJXbo90VsQar1le3L/bogCdkv9oMhZtx2O4rhCVQhqiiOQoj/bYiGwlP+07ZsL1ehrjnt/gR3ufdtDs/Ta/3gcRmqpT2hW+ogKUefPSMtl8syguzmFuZhKzMzOYm5vDZz/7hVMb85euu7KhnIbifiNn470fuRHf+/bX8cxDd6Ann7U9bWqfrkgy6eyLLsXvX/1n+OpnP4axQzv1wIh0SMKJ3AKNEBkawhM/u1jEA48+hWWqffx608TlA2TMLtTCMGLjQjEpZfb192Cgvx/ZHOfSCL0RcI+ji7sDmWYwvUjxP8OZ1bgIO0CaXtUedvBG9BbqIIqAZMR0SzOs3ep5hkNortKp4r+Ve9PViH/h7f7A6rM0xaCMpndVDWHEflNmCF45GHjwXebhNanddjh0gISYBCP00qOVdvvfD9HB8fHAm2jL5y0dOplPEVAou652qkGYhOHnWl2g9RtN+NU1+/zzQ4RjGmJpmD1K/jzk7v5g3FmRL2MdWkKo/CfS4vBNVdIGYdFYLaG8vITJyXEcPngQf/rHV5+GAvqRdzQSglK41LyGNWdux7s/+Gn80zduwrFdD6pVywuifMDasy/G1e/7KL75pU/jyN7HbIOmdwJrVXb8bF5OxQkvimTsah2/fORJzFLAztvmLSiuFWqZEw8ODEhcXOM+6VRz2SWnHyTxGuO6hTiyZMhl02qv0pBp0BoNkrRUyxDM655sGEFPLaQXlt47fOX5tXk70zsOUJ3SZ6UqBmGGAxDaxKGDGEJoMEZ5JJe2Ckbcikgt/JeokKE5nJxuHT4Zl3vtlkO1dODXw3XwyHbdnJmj9p6nKKG17umMdBLdubR/VntzSoff0RStKg49tQDpBZ2PtqnyMLUS/JYhJq2DHe49oDDNLi37AR5NjB3oNAJ9J3Ns4+nyPQzn06cRTvzIlQ2ylFSANSJYKpYwvGk7/uSDn8ItX7ges8c4hxVBYXQL3vvhG/CtL38GYweeUEhnS5sNE5HYxc2gMZtBK+XgzxvAk7sP4OCRcaMpehcs5FYW2oDungJGR0a08pcFHNf+Ej/mw2U/nyGbwoS5TAKFbFKUTxV96ZRgOQvNhiu3+CT270P4lFyUsGKjRTZDtBd7J1f+Jr5tyybNOAwdcdit+XuOfvhKhfYmT/heHQwvJEM4Dw0a/R0TeWuGX6roh7TBEBhn+bUShFMas56pe0kZqKchMlBdux3GJvejycexTmLzOz1yhCJQ6Q03b7Ubs6b3jX/hJ8eiq6IsI5ZTI0IwaROpb0dyeG2BniqqqHR2AifHDNlt3MoSRNCXjJ1m0uQjVzYoxaQNnizyGnVtThre/Fy8/eo/w9c/f50+7P3Xfhbf+/bXcGT3wyjkskrm2cYui5dBcJ0NF4pVG5PLNljx13WMTS/gV4/sQKNhjYFA9+SN0Ij7+noxONivYUx6e/bnjUhkO6lpTOSxUlWnJ5+Rok6e+0skMGgEdO4XMW/Z3iVsCcA0H7pDVAEd4IOXgTfz64AGBCSjBZkZoGHIREghAt/acmaPq36Prb9jBqR/qdk4C99WPNrhaxF2GNHD/r7Wd7VSEwvF4dBYlGuhL/p7Yf6xDe2gVoW+u60db3wZezKtQ2bpvxlcG2W2jdOiw0E0pNbKtVVz8MC4ozgV/6W9TpHXV7Fvwuo6BH6mA/VYlVpbWha8/UA8fhrP/LGrGhlegLB06lHQAKuStD3vxa/FCy+5TDf7wF0/xY77blPaQW9FwrkZM70yAXDTdCaUIsjH9ybz7E7MLeKu+x7SBiX9YaAexmI459ytGBqimGJrja0VbTaNzDY0r4u/l+asXyGL7q6U9jSz+AsGI+MMVbYT0lt5mkcwPXDLq0ORo5cfcmbvjtky9rAWwYo/+yyDtoRkeLjWb0qhxYvEln81wrp7uRC+JWLqpCoz7BaBqmmwPpAqN9UWoltusNVg+XW82go+97LeoBGFwOuE9kLPV5K2eCJtHtm4IE66d6w9NFaa9+LGrAMVvL8WYXr7/xSErvBOVGM0a5qA9PBmfbJJhtxandxyRkBv9DSe+e8+/cfKmcm2tNzO+nc8NRR7fuGrf08v7/6ffhe9hS6FeyXm5C6LNWeemdBb8MzicSgCUVia+6Xr+Ol/3gNK5wa/bEZkcNu5520RgdvG7C3HDZMhhIG0wZSTHvGIDHmwN4++HAdYjW4Y2tQ8AcHDmmdvpRh84CoympW5722WxkQrdw1eTqLbHqbNuD2/D82NQHYPaYd7VzMuUxVt96bNXNTFWgwNCRDYyYxA3Ufbv2/lsdbYsQK7rfpr96wWi+0QtBmzOYtWuqIUog11CMai2jU0vvz+9SYdfrR34+/RBwvCv1V3UcZsIj12aEPrvxX97PPsOkOaGfoB7VlQc3NBQFr8kHafzpi/fsO7rZkljYN2eMZaidNzC7pWkc+5gbNhZHzb7VbXuls2RNjD5xYocpu1dlrjR7bMcbnSwK13/ELG3Ox+abbN2tfbtm3B5rPO8ofNmbHQ6LCQb3pwMTIukU3EMdxTwEBvl7Wsxeew4k/Ypw9yhoECzsG1F15sjetFtikHmRe2tCKEQnnuwFQ76fe94dNWlKl751PbTUTAi75m1uceWfmfpyTKyZuoRRv+rDEkR1iayMfJWHNIDYLnbl/kTgMK92nX4w2duDV0mg0YN+ZQO7SaPbbRVdbmY148XEz1bNOr80bElbbxL6aT5kBcEN3v7dcALDNwf/bhvdBheZfd00Q6mJb0g91j6/DmI6fxzLfc8J6GOAfO8WyOUNmgjvJJvQAPx2qOKOdjWrGCsphSHH1aMUooDXjFPL3ypkhEFND/uvdXiEYovOudQEUAL6xiDfT19uCMM87A0OAgcl0ZIwh5140GqSo/HkEhk8Rgdx69Pd7SFrQTEAtOdVi+HTDg4FXDC2gupQmO1qE0oRRthWBAEeRn3Ru2e/pw7eHQGIGn1Qiy4iuMZ7U4zO2HxdKik2mmetnKWlqpUCu9aIf17HebHrpN6isYcCBphd2C1jRpa5V7+tEaFmgZjPFRAhHJNgAo628qSdkEP+2GUBrRGEv5zPGEYrAd1WgWxG3GrN9jCuSR2lAjM+Z2mPD/y5j/8Yb3qgPYAsjDS7GqshUqnfVGj+xBjCeScBzV76mmzl0dFQHMHPOzfXo05gNHxvDg41S954qEMOVt1bbFGrazXZssnUBXVxY9vXmp0qfTXDfA7UMxdOWzGChk0ZvLIJ1JaiqbfOZEjDtB+Ego2GcFoR6S76AOebWxx6xpwJclD+aFn0boT+r2mXyt4bJtEKKH6jClws9mtArepukp9fIt1RFbzTtl4c9lYM1mQoD63LC9U9cyxrbtTW2e+qR0wymuzSgUvttckbW2A8HKT4fciXM+wv+HtCAcTj0jbVDxd9VmzJqN8XnFkKcH+DIYs6VrJ6ca7c+elyIFVv4nAVSThDMApz1VcaeKKHKRyKkLwPZT3/l55wn8pjyBrddVZd2RzdeW3hCNxn74m3LhnevsPIFTPYF6feWNiplbP1b5ICKRL3UeU+cJ/EY+gUbjQ7s/l/xyKwH8jbyLzkV3nkDrCXSMuWMNq+YJdIx51bzKzo10jLljA6vmCXSMedW8ys6NdIy5YwOr5gl0jHnVvMrOjXSMuWMDq+YJdIx51bzKzo10jLljA6vmCXSMedW8ys6NdIy5YwOr5gl0jHnVvMrOjXSMuWMDq+YJdIx51bzKzo10jLljA6vmCXSMedW8ys6NdIy5YwOr5gl0jHnVvMrOjXSMuWMDq+YJdIx51bzKzo10jLljA6vmCXSMedW8ys6NdIy5YwOr5gl0jHnVvMrOjXSMuWMDq+YJdIx51bzKzo10jLljA6vmCXSMedW8ys6NdIy5YwOr5gl0jHnVvMrOjXSMuWMDq+YJdIx51bzKzo10jLljA6vmCXSMedW8ys6NdIy5YwOr5gl0jHnVvMrOjXSMuWMDq+YJdIx51bzKzo10jLljA6vmCXSMedW8ys6NdIy5YwOr5gl0jHnVvMrOjfw/exDD81MWxT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data:image/png;base64,iVBORw0KGgoAAAANSUhEUgAAALMAAACzCAYAAADCFC3zAAAgAElEQVR4Xuy9d5Rd53Xe/Tv9tukNwAwGZVBJgmABexeLSImSrGbLjhw7lmVZcvIlcVmK8+VzbCexLFmWZCWSHTfZltUj0aYlkSIlmaTYOwk2gOhlAEyf2++p39r7PXcwdEgn/3otz1pYAGbmnnvO++5372c/+9n7WgBbPtp+m207d8q///nrn1fgn9oKpGny9gMfL/ydte0/hP8ey/rUP7UH+Of7/ecVeM0KZNkvW9t+Pcrkm/s/5ln/vDz/vAL/FFega8OvMeYvf/oX1LCzTP/CsqyVP2DJN7DIyLJUv2/btv6unAIb+RlkK6+x9XcyMqz89xzHgTQ7e03bIrVA302u58hVwEotbMvWq5JlpHaKbYOTutiWQ5ql5v4cW99P3kOuoe+XZXpfcr+ZZa4n15ZfSDPy65p7kO93n1V+Lldx9HXmNfJ3KtfrPheQpvL88kxyTXl2Cysz7+9YNkma6L3p/WDp/229R/Ml75umqVkrvaf83/L/1DxXnJhr6HXy7+m/E7PusmaW3G+a6rX0y5G7lOvne6LPapHp/aa4nqfPkq/Uyh3Kncp66TrlN6n3Lr8rr83tQbbDdhySOFFTkB/IEnbXtvs90hQ7zfS+ZP1kD+RnsbyOFCtNsNKUJIn1JUkUY9nyLikJ5nWyB0mS6B+ylDiO9Xvypc+bQRLH+u9f+v2/W7Hh1xjzlz71wUw2qmsQuuErX2eN2ZaNXLU5srCrDV83WIwiS8lkoWyzmbK48mWM7azx6YKsWhjzallgsxCWJYuaYuPK0TC/ay5gNnzV4VNDy41HzLBrzOa5jBGsNmLZYPmBMb7cgOQA6S8bw+v+QDZXz0W+Rvor5gZWDocevvya+j7mSK5svv5In8kchu79dw+jLsOKZeTP17Wy3IGIMcvBSZPUHCxxIOIwLAvHdowDyA1RjEHuwnad3FB04cxa6C2ksiHgGCeh65O/X5YYR2U2zTyLefazjuzsPph1FEOW95SDpkddrq33I0YZml3VX0n0TxJHxk6Q+5DDl+h7igEbwxXDT3QNZV30kCTme3IvH/nkna9vzH/58Q9kXaNcWSS1VPMQ+jNsuT62Y76vBto90V3PJ56nexDEu+m5yzdcT31uNGkm96+bYN5D791ssHq87lKah7UtVzdp5VrdHVl9MPLD0rUnXXzxALIglrvihcSrrxyE/B5JUhyNIsZAc1Mzr9FNkT139HVdD6H3LY7RcfLIYAxs9aHt/rt7L2rM3Ugn7y0btBJRzGFXj/wPD6tt6/uIB7PzqNW9F32NbYzMSjOSfG01CughsEhkcTXimSgk+yAHT97Gdf3caPTh8wNlooHus20Ta2Qwh0G8tBi/3KfZa4mmebQQA9X7t7Fd2TN5xpgk7OhhszM797oJaZLozzRmiNOSyJaZiGMOqzFax7gE/V7XK8u9feRTb2DM//M3fkqNWW68u8B6YsSUdCGMzxDXYuCGCVvG0AVWyLvlliqewTyjLqyzCpaY5ZCHN2FejNm2jTGYcG9e6LjyCPlG6ImVk9mFEbJWBsqI7+kentURomtUXU9q4awYnRiFbobeTA43FFKYa4nxr45MsibdP3K9lfXJN1ogUvcQrHir3ANrpMijmd5THnrF03ehWvdgdeHPikPM98KsmTk0arT56VcPpZ7X7b7E/C1RRGGKMU4xPnNf5qBolMnvSffCcVcgo6yxREM1+dxYZX/Nasn6mJ+pE5Y1W4ng1msMUG3CtokS+cUYkhBH1iQ1zkUuIMYpxtyFT1kakyaxiRhpRpzG5voCX/JotGLMacqH38gzf/L/uT2TNzfeKTMntbsJ6qHzsKNexKAYE+KMBzV4MNPXn/V6YvYS/ozhrYqY5vcltOnPxJjtFUwtBqZe0M4hS44NU8Wg5voKV2wbWSv3H2xm10i6Bi3GJ3jbcdwVvN89oCv32sX+lrWCW7u3rIYsnkZwvrp9493kwK428i500Gfpwok8wBiDOJsjrIY1r7HE3DjMwTQvUE+Kpc+52jMn4jnl3vRwGi+78iWvk8URY3Xd3EXkXlAiuHkMXXfNXXKItApcnI3I+b2bQ+XqoVjZ/+79StTWfKoLAXPMHsfse+V51gz3MthXFu+2Ahf0YOVRSZ6LTKBHaPC6YOvc0HW/JZLE4snFayf67w9/6g0w88d/6basuzF6uPPTYDbFgAUxXJPs5au2ynC7BnTW28gLbbNgjhwSY8xdj9d9cMFgjoR99fjGSyrycFzdJPWeiSSCqz2FMXY5BJrYKWyQezR3pp5GvJYmQCaciiFrGHYkX3LyzTOYtotZFV5INBEjyDGlrokkp3n0MImXiRRi3LbnYuMYHJhDFL2vPDLlSA1HDFEcjqyjHN4cg549VHmm0E2s1aObmxOI0D1QmeDifH80R9LcQpLN3OBz763hWtdAklnzJ3V9hYrijARayAF1XQ/fDXBck9/Iz2StFPHJodRgYhyI8czqlw3WzXMRs4LiALugMiOLM4Uptfk5Hvzhd9lzwTb6ewLBCnrIxCOLZ9bkMj9Q4pXTJDIeXg3drLMmiQKfYvHaGVkkz5XyC5/8R4y5iwnPJoJdr6v+Szevi59XvGP3MXMvetY1yINL4iFhThbJhErBTGowZwOXLp6GS3mozHhfY0SyceaExwZQmGPUDftiRApa8+itNmg8tjpzPc0ZqZXhymbJddXh2/n1xAzldw0WN0mbeT/ND2Qx5Vp683nik4dv8fQo0yJX8MASj2JhixNwPMI0xVWDlERY7j0Ap6iHSZJZOdvGI0KYCAtg48nayMG3HFwrI3EtcVZkvm+ciSRf8m/FsBFWZhOnCYWgwPJynXKpQlDw1eE4jkSRhCSVZ3Zzg5DnyHBcD9vy8jAh6y5YXA6jYRlM5moMufvVjXJ5Jiim+7/9zBi4fN84HlmPKAx56Ht3sOe8KQpFWdsYKxG4kyd/ssYK9UxiaKBHssL0iBGbPNKgBc1XYmFFMj7wib99/QTwEx95c9aFGCve00Dk3Jv+78bcxdhns7pVlJ3SRCYsCxdhMJdslNBLeUKSJ0JizLl7zKkvCetyIp2V5EvMQYNbnrD5jofvOHTsEEeMI99A8VxCCYnHSsVyZDEQKGIRW/L+Po5lks9YDo7tk8XG06SWTbFUVipLaCM9EI4cMOiEMYtLi/QP9FMs+ji2hNscd8eSYS9ipyG+2zGUHB7TR48xPjFB6qbgD2EF67Dcorh+c3Ac85x2mLKw/wh2o2NoMfFwYUTopfQODdG/YT3NwCZ2QjK5Vv46J7YhFhzty3nGEX9qWXhyiG2HMM8DbNvV6GglKW6Oo+VZU3FOVoorEFbzDwMhDWx8LcPThWNKC2q+lNOQOTlgkk35mRicnEDBxBlR1Oahe77D1Xt2YNPWtbTkxwInNOcySZ4mmVGce2TDYOn3DZmyYsjCdAhrIvv9c797x+sb88c/fKPCjK7HXQkhK/gvDzQ5l9w9luqtc75SM09bMlgTFsWYZVv3Hz/Nlde9ieVqnSjsaNjW5E49sLOCqdULaljLSarU4GFL4UaXr82IkljpKd8P6AhsiFr4VptOWMf1i2CVSZ2S4TkzaEcuC2HCQruBnbn0FwJGKz4FR4O+hrZGq0WtEeIGRYJigGu7eK5Lo9FifmGJE9MnmRhfy8YNG3AdiTri6cUDxaTtJgX7FOPDHpmdESeGOrPSDmVPjDZhrlki87cTZSXSqGOe0XH0cGdnFtn7zbsZsQOcLCUqBNjCzWYRHVIK2zZQ3DPFKU6RujGZRDwxlHZM1vLYtn4HfV5Z8Ww9tqg22pyeXaBc6aG36DFUKVBwbJqnznD0pZfoLZcpD/TjlAMyF3wnUKjUyaDc04tdNN5dmab8ayVad/nrrjEbK+/+lmEncqYjCiMatWUevPcebrp2Fy5tslS8smCns555JbcRr6xJrcHVxlnmeFn5aXNINEFPMn7+43/z+sb8sQ/dkKnhvA5/qxitm/CtMmbZED3Bqx5aQtZKSFLP7nDwxALn77kap1Ai7DSN19XsybgAQ/utShwk0UpTDbtitOKAzOZbWJ2YA8++wODaUfrXr8OTzYhPUfabtDstfLdAvWWTFjeSZB71JGHfdJulrEA7a6sRuEnK5oECW8Z68MjoxCnHpme454cPk1oerufjew595RIzM3PUajUN65dechHXXn0FvmuKIZJLZElEa3mGqfEE106ZaxRJ7R5sOyWNa1S8JoUgZrldwQ7EmAPSnL5SxsayaLx0mMaDz1JJLebcjHVvupx2mtI+eJTk6BkaHjg3bKOxIcP1LdptCbU2qZ+SxTGFjsfU4HaiqIcnDp9kMfaU5lQGhJTxvoBLN63jwf/5eQqNFjTaWIL1PU8hYOLKoXKoWRlrz93J1DWX66HXQJhj+K5nPmvc/wBmmISBNI0MDyzcchRz5NARHv77+3jfu67CSxpkqUsq7Ibg39wzd6+tr8sZGuOtTQYsGYbYgxpxzkPL9T/4sX/EmLt8qWEmVvHFmguI1zR8sWyAJHTd8KA4Won7bkEgx9r6O3DqdI2esU2sn9pCq13PSXCBAzlV1cXd+aGQ8CcntCCJkvCSYsRaMcxITi8y88SLpAWP8avPo9LToT9YJHBTqg2JDBmOZzNX78cK1vPSfJWDC+A6BdJwntQKSJ0CFZpcvHmUHs8liTNePXySv/3u/WRucQW/WTnnaaiiDhecv5M3XX81xYJJWsUQrLBNff4Iu3YWaTQSFjrryZxeLLutGJSsQ5a2KZVGibOyHsg0Ei44xc2TyvbLR2g98AwFSZgKGZPvvoXWYBlmF5m55xFohVQvGSI8rwcBFIWsn8FCP4fmj0Axwnd8eq2NPL+3StPvIxEY1aljWR5x0IOfdLhh8xBPf+7TDEnCnWS0laGw8BwbTzj2NKHuZIxetJtNb75RvXzXR612TmednYEHK8adMxOSDUmFT4ytUWty7733ceiVA3zg/dcRJHV8t0SchoadUHxt7KyLh7vVQXNd87NuVVAZlxw3i31+8HfeAGaIZ17NZqwUDlZ5XUPFmapOl1/skvL6kDk8WKGT8ig1vxwS+YNs3LGVOG5jpTaBHRiqSh5IPbS4X/FUJnuPGi1OP/syI2Nr6Nu6Qb2zl1lUnz9I+PIxsopP/5Vb6B1tMtifUmu4hMkgSdKi5C2RJEXqbOC+Q/PUrTJjBY9zJvqZX25xbK5GpWQztaafslaeUuYWanz/vofwCz04rs/x6dPU6m36+4rs2r5Nk47hkV62bJ8k8AOFGBKF4maTsHaCXTsD2mHEmeVRCAZILfFONq7tIcyhZUleIIlYTBpLODVJljgF58Qss99+UNJZImEU1q9h7VUXEbebnP7+o6T1Js2r1xHv6lWMPOCOMOz1Md2aZTGdUzhQX+xj+kwZXJ/NQx5bxwY5fnqeVxZjzTSvHq/w0p9+jhFsOqUSwxfsotLfrzBp4dVD1A4dJbVi1l95KWuvukoTRMMmdOnE7j9MbUErAqsqmZpsK7sRk6SRUmdzc0v8r69/h9rsad779gtZO1jAdwqKt5U2lMimBi2Y2OQtwlh0PbVhX21j+F1KLi/jy5594L99641hxoox59U1PQmrvOZKUWJVxWo1zFBSf9VpVeQAVOspix2f7RfuJJIsPPVwHUfxsiYAgj0zwc+G1ZBExGmGnPrh49ipRc/urVQ2rsOLUs489BzuXJ2w4tB/+QYmN8Q4XsRyZ5ROMghWjNM6Qqlgs5iu4779TRqWz5pyka3jvbiOSxImeF5C4JqKZpcAXq7XlRnwC2UefWIvDzz6HFddfh7bJzewfLqKV7LYuGOdYn1JQI8cPsGpo3P4dpUbb5hkeNhluWrTaDvEdgHb68e2fBKBXoYp1s0W7yIciHAHdpZRabQ48qW7oeDTbneo4JMNlrTIwGKNBauDd/u51CfkZn3SRkJg27TkWQOLtG1zZqbEcmeMHjfhis0jVAKoNmLu3z9DbAXsGfU59MU/ZjhKWHf9NYxdugc7SwgtiOp15p55nhMvvshFb3sz7voN2E4BR1gdRTQpmW+RhV1vmetjtBKZF0/E4HQfpaASkUQJc/PLfO/b9+KGS9x6w07KRcP8yPNLdi0c1WqKT4tRwmTkOVcXZnSNWbnnVZ7559/ImP/bh27UCqBwsF3xjCmUmFCyusr22v+f1Vt0E8iV2JMfZoFpc0sx51x8AVEmD+Aqryn0kbhl4UgT8QJCPmi53MdvZ1QfeYF0Zpl4IGDkygs1ITt+18OUE4u4x6Xv8gk2bI6I44zlcJzY7sOyE+zmESrFiHo2zlMnM042JFNO8eyYguswNdbP2j4X35HlFO4zL2ULhNJKm8dzLx3gO3c/xA3XXEKPeJOWhV+CTedNYLs2ruXy0tOvEreL1JvzXHr5GkqVBpWSo5i71U5otxMcX/DzAJndq4yBbqJlaEZlXdKUcrXFga/cxeDURvx1Q5x58kUKUaLG1LRS/HPXUz2vTDbiUF9sGfrNS4mlxN4RNsTn5FKFuXYf60tw6eZRPCtlvtrgR6/OkbpldpYSZr/2lwyIZQwP0bN+guVGjfOvv44OEenhlymcnsYpFLBGRnH7hrDKPSS+T7MdEvT0kniFPMfJaa68nm+MTiCBYWLEoMMoptlqcviZp5k/c4QrLtmcVwADI+JKQuP5c32DeGYDIYyn7jpOJSS6Je5VXlkM/gP/9Zuv75n/24duXilnr2Su+Q0aHvCs4u0fJn3yhl28vdrQ9ZRaFq1OyqmTVXZfdY3yoqpz8IXAh8xxiEiYXjhO4kV4tkcxKDPg9dN65jj2/jPExBR2TdE7PMD0fU8R2A5J2Wb4yknWbu4QRS7VaILY6cW2Y7zWUUqFJrV4LTPxKE8eOEXklQ2mF9+QRexY28t4f0E9Y1c8I6yJ+FApKLxy4BjfuPMertxzAWPlIaJaRs9wgY07R015OsmwI4+nHjlAmHW47JqtpDSxfDmkBeWNSZqk2ZxSX8XKFkLhmTNHw7ApQnlq3KVai31f/i6VqUn6rrmA7Mw87ROnyNoR1sgAhW3rOBIdxeq3SOoZ/b1DZJ0E0ZMFuPhWhWeONznddNizrsy20V41lLnlJg8dXsB2ymzzmsx/86v02Rmt3Ju2Sbn8J39CKT//hQeZCpeVf28KI5UJ7ekSui7tRkLSN8rA9TfQ1GewV9hYrdZKPiXMlLAYonjLhHHqkIVNnr/r29hewradYxrNyIK8UmX4ZBMWjbjIMBUGZnRtymAOU/HTuKACJMNo/Nx/+V//uDGvZjOM8sHQbHpC8sz2bKZ59nuvwdv5zSjRnaZE9Rb1WsqGPVfmtJqF5RVMCcR3aNLmTGOatlPHxcVJLSpOL+U5m+TRo7idiJZv4fgutGMiJ8PpDRi8fD2TG0KSxF7lmWP89iGKfod6tobQG+fImRr7T84SC3VYGiB0PEaKDhdOCGY2xQ4sTz2uPKnneew/dJKvfOtuzt2+gfM27aA+36F/pMT6bcMq9JFQWnRLPPPoAWI7YdfFG5WyE2pSQnSitGRE3DnCaLFJtT1AVp7ATSVXkOQpQThxkUSWqk32//V3KG+aoP/WK8GThCjSHEFYrGbS5mTnGJEf6gEaqIyxxh8jjS1cWyhpm0eOzHG6Y3HNpn7Wl4VDdjixUOOJY8sUvSKTnTM07r1bvf2O29/M0X37OL3/EG/64AdoLhyn78BDTHRqLGQBM24RK06pdJqUyzFRljJbGKP3urfTomSKK0pNSrRzTKXW8ZQ7VoWcrGcSYtUXeOIbX6NvfIDJ7WMEXkC7leIGcoiF+TCSCcXKecXWUHtnHacRTxlJqPr/3Dv/H41ZT0Ne+TG5m+H89IKvSQSNta4OBSsFlFWGrFdotgmPzdBKLIYvvhK7p6hMgBD9nmBWF1ppi5nGDG2rjeP4UljDzizW2KNU73mJYihJooWI9cJygN9TIuq0GblsI0NrGniBxVJnDTEjQIug/So9ZZf5aIjEG8OyfDoJtJOEF47Ps5h6BGnEZZsFY4o0UWSQpnzuabXP4eDR03zpG3ezY8s6rrvkMqYPnmFwTR/rt4xoQhVLBLBcDu09Q6Pd4LyLN+nauW4By5GIJBSVyCKbDHjHmK8VsQd24KWSWMkhj0hUj5JQWKxx8mv3wlAvE++5hUjXW9gGI4PspG2Ot0+S2DF9xQHmlxYZ7RliKBjGs3xauDx8cIaZts1F68psHyoSZjavnprnlYWYChnjiwdJHnoEq6+PHe95J27RpzEzS2ndOJ2jLzG0/0H6opD5dTsIdl2O5RdwqgssH3yeaPYM3tg42TkXEypPbCKL/LHtbnU1ob68SE//CElWwGmHzLz8HMcf/wGDm8cZ3bKWLLbxvB71zGku8zSO0nhk4Z9NAmiEUCs2JZy0ygWM1NRUCVN+5rffwDN/7EO3qJBhNe7VTFPwXW7Ir8XEq2GHMX2l6/KSsFENZGT1JvHhk4R2QHDObgpDQxQ8h3YaE3gFMj+gmjWYb84SRhFjA2tYqtaw3JSSHcDTMwRn6iQFn06jTWFihCxO8BohI1duw+9fYHjEYqnZSyvagEWdcnYY33WYS4c506mQJA6jvZKMxbw0Pc/RWkaBlCu2jtNrx6YPQKqDrqvGLPHolQPH+eYd97Nx0whvveFaDu89xsBYLxPb12FJocROcbKAg3tPU68vsuuCYXr7Q1K7rIcqL8eQNJcYqZxhdtnF6T8HTws5LqlUGIXjFWXYoVMs//BJqlnIrg+8l0Vf6DIjABKGIUzaTLdP4fou45VJZmrTLCVLVOwB1lbGSK0SDx6YYS506ctCpsb6qLY7TC80aGMzGaQU9z2D8+IrFCYm2fb226FSMvdoO9Rfeoq1r/4Iz4baeVdjrT+HdH7WGFR/L516U2nEtkDCOCSOG5oYki5TCjJ6KxauF9OptYgyjySYIJqPOf7Q3zK1LQG/zFKngFNYg2cLDy9shySXXf25ERWJ/UWRlOklbzLVZC375xBEk8Vcyyyaln/5m994fZjxOx+86TWY2eBk0SacTQDPeuKz/OJqQ5csXzsMuiKcNMHLYvroMDNTZSbyWDc2jBU3WUoyCn2jFPtH6RQT5tvzhGHG5PAUrSjiVP0Ege8yXOul/qP9DG9ZT9VNGVs/zty+I6RzVcauOoegv8XYaJtGM6OTiKG1KHozZG7AQraZB16cp50VGO0vMjJQ5tCpRapZkWLW5spt4/SprsMo2oRudDVqODz21Evc9b1HGZ8c4l233syx56Yp9flsPG8TjhUazj12eP7JQ0RRgz2X9LFpskOYxrTDManbadU6bJ6ht1hldnkAp28bvu8pvBLIo+XjLOPEXQ/Qf3iOKEsIzt9K5aoLurJ+PTQtu8PJ9nF822VDYQvNtMbe2WcoFnsZSHuZGNzKU0drHG4YTQRRKNZgatJhjRs2j3DmO3fiHDlCcfMUG95xG3axrAdLDKT21H2sPfEMBStjzu6l6VRI6vM4o+P0Xn0zNSfAjTpEYYN2u0kWtyi6LbZsKtJfdok6TaKwRhhZLDdTZVU60yGLz3yPDZf4JI7Ncs3BK2/AiQI9pKKPFuVV186kkCJrGkeRUS9bBu4JxxxFoSaKZ43a2N+/+I2vvgE19ws36290cbFqflU4bYQgXa9sjPd/Zzj0+4qjTHnbFb5Uq3gRoxWH2tKishab1/bTbMQ8c2iG5Y5U9YokBYes5Kiqa+3wRtU/HG1NEzkWE946Fu/ZqyF84y1XkPkus4/sxTq1RP/FW3E3FRmuLFEuJNRbieosioFFtVMmKmzn8SOLnK75pKrMa5LYnmpFBt2YS6bW0OtL2DeLp9yxZuYB9/79o9z/2Av09Li85ZprsRelyBPh9/gEZU+9x9LsAm5WYaExx1XXTrJuZIlyKaTTyYjimDA2zQitZkrqbSd0BvACTyOWNkxlGQXL5vn/9V16Ty3rmi0WXKbe82aSSklfK94xckL2L7+omoSpgQv0Hl8+9QRWyaeSFJka2spip8TzJxZYarSVehSarLfssnW0n8HlGQ7dcQdevUE2PMrUT7yDQt+AKloyK6R+39+wdf40nSylId5QtCzENMa3YF1yK6FQikmNsLlMp13DjjM2TcLYaJmF+SbtltBxDU1Imx2b1JsgWog48egPOH36MBvPH6e/v0JQHMJKA0JJ6EQhl4ux5EElR1Adzwr8sJS9krJ6nISaBMreaj6Ya8rf/5+/9n/vmU3LkjHm12LmswbdPQDGmE0hwMoSREToSv9Z3GHQc4nCJju2DdNcXGTfgTmabpn5pQaNekhPfz+tOGS+1sQv9rBhwxoG1g9xKIooWP0Ez89in27gnL+R/vOmqD57AGvfKdINQwxdvZMiMwz0toA2JA5h5LEcDWGXJ5hLLR558TSpX8ampTX9NGyzebiHcyfHcVU00+1XTLV8HiUOd951H8+8dBgrjbju4j1MlCfI0g6hJj+O4ndXqTWHhfY819y8C8teoOh1sKXlyJFNSDWzj+kncQa1tO96RhYl3W5GZgnpQpVkZp5mo06j3WbiwvOIC/5K36JFxN7pZwhKLk4ywPqhjYRRlchKKLpFinJFv0wrsWm3Qg3V+BYFz6Ji28ztfYFX7rqXQCB4Altuv4WhnTs0D3HjBvXvfZXBsEV4zm684TGiI8dYPH6E0oWXYU+djxtnNJNFOq0GSbOqe7pnzxgLVZ+FZiFv0xK4Znj7JA2wlhs0n32So3ufZvSyDfSNDmI5Am0c4iwCKRx19ReqxTAGrn2GKuM1LVaSX4nX1spg0i3YmETw/8ozd6kR1R7kJcXVxtyVgr5eEmh0SYlqHkq+TXV+RrPyouUytb6P08ensewAu+SR2AFhlNJutpQOww/Yd/A4I4MeV110Ht8/Nk1rYD1rpwt0XjhJdThgx1uuI5xf5vQjz1P1M85925tw0zqOtUwc1QjDhFJxFMsdxg4KRD4cOFVjqZbiOhFq/6YAACAASURBVCmBZ7FmcIDBclHFN9qOJQnFikrLwnI8nn1xPy+8coiyHzAxPEYp7VNNhVB72oSgmmQp+NgstRZ409svR2RByKJradNoT2StQqug/9UihCvlWfHswhOJus3kG91igZTjpWrYyZV1IsrysozlziL1To1CZYBiVsYRtiQXYMRWjOtLSHZwU0c3PhFMr0UZl7jRYvqlfZw+M00QRgxv38LYOTsQcs86eYTCE/eQFIsUb3of9aCsybGTdIisQJWGlnjNqEmrUadTX2DtMGzZNsiRUyXq9BgZXCJyVdP7Jr9f2HeEkb2HCa2Uk1MBztgAcSrEpyRyodE0dxsKlKEwSZ4WVCQy5ImhEbIlxLL2oirIm0bELt/3H7/yxjCj64HPapZFrWJwzWuZi7ONna9lOoxmwSJWr5y1m8zOzNLuxEyNDlJwO1QqPQSeS9juUG3BcqNBX18fYSci8xwa9Rq7toxRCXyePVZleWickeIkB+5/lsL4ENuvuBhRFzVmF/GCgOJAj5FR2pLlhkoFin7XsTz8IJBVIRM+V43PtIA58kxy6lVYJZJHwZqiRxHphLaPkEjfnHoDm9p8k8OvzKgO2UqlshORiQTUFk41JbY6XHbdbtVE5A0yCsS0W0c8s6ihspggLZK43b4RQ0mpRls7RYTNitVzywqKWk7UnrGWzSXLT7ATl9QVSiskzEIW4gViO1T9mm959Lp9lO1+Yyh2hpi3K/oM8YdxopSZsPrCk2s1PQ1Zeug+Niy/Snt0A9alb6Mta6J5kkUmBiRYFoiSkKi+RHvxNJdcMEhQggMnAiK7lywNyOwET7Tj2iUSUnz+ANtfmcPu93hhKqXWLzmEo/JUK4m1ncp0keXrLJBWq38GfnhaITZCNsXTwknLa8SbS6NGlvETv/7l/zNm7nrcLpvR9dRn+ebcm3SFR91OBPm/JFCyQUnC0plZqgsLuI5PpVjQxG9q01qWFufEgVGv2zSF+K+4LM8s0MosBsoeI31lGlHIYi1k1zU3EYyMqwcVobfj+blQ3lFjlGsbqWdkpCHSseJI1uspuxIUxEKLhtN1UpIOBLZQjq5pJ1IZqCRCZ/v4JMtWMb4YZCrUU8CJY3Ocmp4hbIaEjQ5OwSgMRfk2de4W+tcOMzo8SqtVU4MOfI/52Vkyy1OeVpyCTWDCp3ongRnizSRZM/x0IsmPl1N3q0cOWJbKAMTrysFrUedk6zhhUUzSwoqFs47x0gJr/U2ErQ4NO2SkNEQpLmqyqT0uNrgi3LJDPczx8jLhPV9lyu9wumct5WtupWUXTf9l1CJaWiYaHMKyiqRZm7CxTFad4Yo9A4RZjSPTHcJ2iUi8c6GEnZgmAifqEJyusvjDRzgdzTF25Way4X7VozhitIlmgKZPVA+9RLO8eyUX7UtEMuMp5Pux6QjSYolER/P13o/+9Rsbs+qRVzqNxSRlE0zjqjAVXVxs5Jpd8fZZQb6eJGEGVHsAsydP0qjW1ViqtTauIzWSDC8oGGI9jOkvedgFm1rD5sRiVTdWdLADA71K4W3euZN1O87DLVSUh5QMV+csSCuRYysR7ziBkQqK+irvLNH2KK1OiWEVcMSgVQTTVt5ZpJ4idBdxvlGXiuDItGiZw2y6jaX0LNw3llQsTTtWEkZalZTdEE9f7i/j9/ZSrbbpLRbwJZI5qPZifm5WPascJjsTLYpRC5o/ZoaESG+lCik250iCumomRrf6KtJV1flaCUvhIovZIp5v0e8Mqv5jun2CDm2G0jEV4Yuwv+JXKCcV1XMIrHGk2JSJVkS8fkjzyEF6nruXIRrUQ5fG0Fqc/mFdw3BmmmajyvBt7yDqHUegjOQaaWuB9SMert8iFPlrtU2rk5DaA9juCIkla5TSWqpy159/gUIl47pbr8Dzi6qzyTKBE4KtDXthjNl0dJuxDMYLqzGrk+oW7vIGaE0epdhi885f+YvXN+bf/dAtOjejq4Lr9uh1O7H/scJJ15PLfAbt2Egikk6HTr3N4vwStVbMQrWlfX1RHFFrdrQVqb9coSjqMkKi1KPWjhgc6sWxXMIwxnYSNmyZYvdlVykm9D1fxUjS9iOGF8uJdoS9KGh3iK2VM9HRqk/Fy6r0VYRS6CV1RC9WJ/AWCOMCnWSARKg4MWZRr8m962KbTk/ToydCeCE9pX/QN5puxQ8pkXiQOCUIAoZHh4ltSfhsTbLqS1UKvT3U4pDpmdOUilJmt3FTCduSAMkhEQ1MrPoKcQAFCe2Wq4WUbve3mUkiPKt4J4tUYI2VEBLTyhqUvTKFtEybkGPtA9TjeUpxGc8rEooIKXMoJiUGCmN4mW8YJimnqzaiRTh7mtZjd9PXbtCxXA4cOca569ZQ9iJN4M8kHn1v/0na5TUaD7JO3SSNVgHbCnGkbSwW73xAy+tOz1YiZwBRLx0+dozvffNrrB0uctNNlxO4BXVGcu+6vjIAJpdJKJMh8EGlDhK1xIEYY5Z/qzPoDv/Jy9/idN/2b//0/2TMecuMmfuyqovAJDNnIchZek4NXX6Wc9OSKHUaLWpLTeYXqpxaaBClpk2nUApYrDep1hoqOOov+ezaMIznehw8OYtbKLC01KATgl/wOPe8rVx17WX4xYJW6HzRdMimyLwTYQs6CUXfxS8UQEQ9EqaTkLQzz1Bxgb5yh1pnhKa9CceNKDoLxIlHJx7UMC9SR+3LE4wmfXF5U21XI6BDbPKuGe1KFwVZJIxBR3H+urUTmvQFxRJpYinulcJrLYpYFIYgEnxYpi3l27CBK0mvpvwWqRiCHeA5GZsGCytSWG2Y1V5+k/Do35KMS+1a+gD1hjOiLKIa15gPTyuODpyAVPrrPEsLLc1OG6vjMlFZT9EpE0mrmRlkIe5DD1Y5lQK1TySGVqsSnT5B8+QhvGaDuDLAyHU3I2K5VvNV+vssWmk/qbXWNOUKvIzFCz/HmHOa+XiUrHeKRr3Dw48+wnMP3c/uzRPc+KbL8xKauJgYS06wjnMweXKWxKrNEBZMNeTChuUdSGrEKkgy0KIrr5AIfetH/vAfx8yKeXTAgaGTu/ik67G7+Llr1EqjdDuKtZ0oU5hw8MARrcMvVtsshylhbBFKy5SLqsqanZhOFDMY2Fy4aYSlepOTCw0KPb1aeKg2mvSUezl38wDXX7menoq0zHsKKU6fmWNkeCT3nE0KnodXHCRxd+AGg7jOHIG9TFHq4lI2tivUw1GCkkPBE/xl00krJltPBD4Yfbbp4DYzKKSPT8rRou4z3c8aA00PY5LpUBM5zmvXTJB2IjVoYeVTwZsFn7mlGk7gc3yuyRf/7jkWQ5+wU1Msn3pS0AAnCwlFExLO87u/9GO4adOstxlKYQa15COxtPlVRzzIH9nSiDOdkywyq/c35IzRaw1qc6zcWCtu8e0nH+Bko07glvC9QNpuCeTgCcyStXGKClWkViuVzx2j65gaXqfv67bbmqyGfgmrM8No3ywlt8l80yO0NxFnlXwOB3TmDzDAAZaStUSVSfYdO8Z3//5eOnOzXLVlE9ddsVs17IrvBTMLFNTqcteYjVZFQbUcZPXMplPcSIpNZ4/pATXyCoFmN3/of7yxZ+62jJ815nxGRN7qvlqvvJrhWFHVSYIh7IF0l0wv8NIrR5hZblCV8rNfNuISGdOUN52244ih3gpuGlPriClEbBoaolTyOb20SLkwwOZRm1uvG6V3BON1VWyix9nQOeJdAhuv6NJKL8AJhilUzmBnPlYyQUIdz22SRAFr13hYaZ007dCMx2gma0ikvJrk8+kUV0oWLcUE28w5c03zkU700fRbhpOkWHGIVygwODiKHWWE7RYEAWdqVSoDfSpdcBJ4ef9xvvHdl2nZvThZBz+RKJYJHa7e9Xjbplo9w2d/5T0EVls3TscPSNOmMgMmAoqGRRgU8YhxGhFaLU7UDxG6IUX6GXRGKSOFFouOdI2kLT71rb/iTLum1J6Im6QzXk5lnLgkrsA7A13Ew/hOkRs2ns/tl1yth9sKEyKJHlmKxxw2h5jo81XhONPwcdwtkPURp3Wac09R9KtkzlYaaR8PP/ME33/8QSoWXLVjM1ft3okbW1q4krilc/OkRJ13K0kkkvYv9cxizPk8Eu0w1/5dw6hJEUWMXvZHBE7Xf/AP3qCh9RdvzQxVZPBKt8rXFdsbmsT4adP/lvto7cs08zF0RIhjafg9dXqZV149Rkf62uot7c4Qeqmof4d00phQEjrbJ45T9cZSiSi7DgUnoJM22bR2HZdu7aEy6vDV+6YJo0D776SPTCgD24mJYpgYs/h3P74Gv/ciCsEQqRXSZAzHqlBylyi4SyyLao1QBeJBIAlgiSgrk9FtkzIzHHQIinpnsR6BHiYJjjUxlH40LSMZT5xZDK9Zp9hdCijNSPjQhEJBmptSWq2Upx58heVTdaXCBH4Zoiul044Z6B3iR6erPLO0yB/98u2Us7YemEh05LKu2r9pkkXZeB15kHVHIyQ0kxpL0TxNq6mbPOSPUUmHcRILqcf9xlc+x7kzLSYbqTIq7Vya0MqjrsQWeb8zRYtDwyV+bM+NXLPlXKJmi1i4dIFhnmB88aZLuOEphntC5cpbSZEkLNFpLuBbCzSjHujbTjuyOXFgP3f/zd/ghS2uue5itu3cTjG2tMgjHlltKpYE3nQVGX5ZaFDpionN+AZheFTvnqnEoGt7YprKIjkO1//cp99g1MCHb81UKyrGrKqtVf1d6vbPzlPrGnNXvqfZeK50EtZjZnaZJ59+hUUpL9sOPeUCcRjRaodqwO0oZc3QoNI0x+cW6VgOhUAWpkVP0dd+O7/oMrV2nLdeNUE9XeIv7l5k08AIzbhJXVR0js9ll13EqZlFzpx4if/3X62nOLQbO9isGDhKXazMpeAs0RMs00rHiVKRnTq4jocbCDcqjIMUUxwdLui50g7laCOmdEooQssbdMVz5CSOVgJjy2Nhucb27duoNmrElowjCHEzi97+Pj2gjz+6j8bxKk89/QS1rEngO9TrNSbXrGfvCwd4x23v5MHpOk/PL/KFj76TQtwgyYfdSKFJvHIkh8mVZNFRWaeZWyHiUikiKOVCnUXmopPEsc14cRs2BapRm9/889/npjnY1DfK1FWXk0YpUbNBW7rD44Sw2eDk8y9ykoj717j8zDt+ig3lQYYKFQoih80i3KBAKkyQRKr2InFrmiw5RWAvkCUdwtCj2nQJizu0gViiXOP0SR756z9nwrPZdPUl9EyOK2yKbdGz5KO5cr5YUZXSdZJHmLK1KAY1AVS4a6BdF86Ks9SE3XG45mc++UbGfIsas+Rxq71wt63FlQXNB9uYUSndrwxfdMaGy8KyXebmWzz01CtML9aJ0oTJgX71SpXeHqZn5lhuJ/iOzWClTDVKWGzKUD1XucfRoX5su60GtWlsjB+7aROtZJ4v3LXEtTu38eQzT3LdRRex7+hJWqWA8tA4Rw+8wG98cAODa3eSFC7GEqouTQw1Z83TYy/RZoLIFprKzO/Q1qegQKGnguMVdFiKUEXiBURT0m7USOKU2JaEUgoW0qAqyYkpx0pTbK1WZ3LDehpxykK1xpi07wu9RsoPnj3FHXc8wLvO28Hdj95Nx2syvW8fm8Yn8foHqS4n3HzlzTw2E/L0/BJ/9evvxA+r6vU1Qua+RB2MQDdHHI0nKERZkDAVflr2Xlq0EqajYzTjOpOFrfj0MtOs8l//5Pd4x0KBNdu2svPd7+RLX/8W+194nttuu41tW7cxOTTMtz7xSU67DR4etPnoe3+BqaFx+io9dJodZT8kDukkpi7NKe1aS6cImweIojM0pcTqbyK1+sFq0cky6oeOc+Jvv8a2viKlKy4h6RcRqk0oBSAxZulGUc9gtBZizFJcEgiqNrQKZqgXznsBu/8W5ykGfdVPf+L1jfmTv/TmrJvBm/48M3NOR5TmM5nVoJWxyN8wZzx8mf+rfVsSDR3qrYxv/+BxTlfbpLZHwYLAsSgXA6I0pRkmqi0W+aHgX+l7k9AvobIirAQhJT9grK/Ee996HpY3z+f/ZpasFUDU4J0Xb6feafODfUeh3K+Krd/6xQ2Mr5ui419O4sjEHktL6pazTCU7Q2iNE1oj+by4kILnUy4PEDsFGqGEOrGZjJ5KUZNGOXztdkSkG2kwtPKiOi62OzA3oxk28UpFjWaD5R7COGR5qcanv/4EZ+YSfnLzWr7/5Pc4fuJlbt99MRfsPIcvPnQ/jY7HTVfezKMzMU8uLPLnH307QVw1IxiihFajQbFUwvFcnQ8iSsKOGnbGYnuWeraE7xbxkhKdtMNiMqtqtIlgC8Wkwv7FaT77xc/xrsUi4+ft4lCW8dhD97NhYg31dsSZWpN/86/+Fc/+1Zc51pNycF0/H33/v2Zt/7BqIqQVraNDDGNNHAvSOyltTWFLqcIo7rBcnxOBCimBmdhEW/wR08/t47lvfYnBQsyF77wNf7APRwiAVRJOI6IyQyg16ZNVjfMOnBy6dp1q1xuvNmY5BFe+/+Ovb8y//2/enHVbV6TpU+k2ZeaMCEQM2bh3GUkquMZMJxI4Ir9vQrCcIhGmezz+/AGefOkordgkhL5AkZwM9wOfTq4qUzG2TNqR2Q2iQ5Bih2PR43tcsGMDN127HTjMZ++Y4cxp6HVaXLFhhBsuvIAnXtjPY0sxC81ZfvsjW9g0vpGmd7mK20WnIMWLzG3Ql52kYw/TYa3epyRQa4dH1eNYpbJCEl+opqiDnSZ0wkjbuqotSR59nnr1FD/ae5JWJCAlpVIsam4g3qpYgPfechFFOlSTIk88tZcrLzmXT3/lPo4f6/C+nRP80Zc/x9SaPi4ZH6eQWtSG+3hs7yHect3beOR0yFMLC3zhP74DL1qm05LRCSUtzATFIoVSQeFBtd7GrZRY6FRZjGeZjaZJ7Xbeo5kqf+y2y4z37FBN8WMH9/Ltv/06b50PKG3dxLeeeZr1Q4OM9veouu2BF17iA+95N9UfPMiLfSlbb7+Vt15yo/ZKFoNAO4Ikr2lGAp2kTzjF8wOKnsw8cVXuuVSd16RdkU/ep2dFCY99/we89IO72NjrcM1PvoO0VMBLkE5DLeiYYS7GmNVh5gyGKOZEltBVL3YHYmq0zHM2aejoVqIv/6mPvb4xf/rf3ppFkk1pFSqfwtkd7CG8n+uq95GfqUAkF4OYhNHMhNMJReKtXaiHDn937yOcnG8Siu5BhDGiJtNChTFumRKv3s62KBcKmtH29Qhd5DBYKnDLDVdw/q5JZs88xOf/5iTHZ1xGkyrvvmg363oK7Fuc5bmlhINzx/n/fnEb2ybX0/auUpmnFEAkuRFuuT87Tuz20bLWaLI2OrZeKbhWJ8byAj2sRQdcTeQcEkn8ggIHjx9kcHCYr937PPe/2KDYCSlJgaNcptlq04yhSJPbr17Pnou38CffeZb5hsV//sDN/M6X7uHIgSY/fe44f/BXn+aiHZu4dvs2xof6ePTwYZ45NMtbr30bPzrV4tG503zlP70Lu7VEX6GiPLrw7pIwx0KRRTGF3gqpE9BOYmrtKq2sRjWs0oo7BgJkAf3FEQpWSZ/x20/ez9MP3M+NCzbjV17GF++7l17Xx3ekybbIoYUaP337W1n+/gMcnezntp/7IMO9ozTaLUrFojqqwHHU8KWU3uk0CRNZp4ByIPfWoVatK4+udJnqLQzO/vZX/gL/4H4uGO5j5M3XEZVMwURYIDfXV6gNCauzQscpD2mS7Bwvdwt12o6Wj+XtGrP8bM+P/5fXN+bP/vJbs05HZp2Z1ikzK9BUxAThyAWFyNZkL58lJtxkt7lVT4uUvHUKZcxSLePVkwscPDHH7FyNeqOpjIAkXwL8pLQtWassfE+5pG3v0ukw2NuHY3fYvWsXu/dczIapceZOPcsff/UJTsy06Gm12DbUx/lrh3l1/gzB4ARPTk/z4Z+cZPfmfprla7QTWmgoHeOVdeixD5A5JZrZlFJDayY20pAkL40IXJ8ssSm4Lr5qJKRbxiRbBw8cYHhoDV/94V72v9Dk7dEsdtym4Uo5WGa6BVqWzXozpvacz58+dIj54UF+9+dv4Le/+AMOHKzzczvG+cyXP6Nd49dPTfHm6y/nD75xB355lB+74b3cf7rO4wvT/PWvvJ3hgkQUs+6NeotisYTti/7E0cMj0MwvlFhuyIAXQbMGe5pJorJnkoBZWq7+wzv+ivmDB7h2Bi58749zxyP3kS0skqUNfabpMOWG8y9g8eHHyW64lPXnns/gwDCB42rBR6DNYEGgg0uj2aAgoi0F7CZXEqFYvVZfGRwurIR4XD+Fb37+M2xuVJlaU6Fy7WUkxYIm/hIKlfrPCybCgSUiMRC6TVgeoezyUW/KJSubYejeLmW62pgvfPdvvr4xf/5X3561Wi29VzFQCfvdLm2liRQCnFUyCXbM32sFfmj7vJdy7NQyd/1wL6dEMhjDaF+/euKlpbpWjaTsLB48cB3WrBnTLLanGHDR7vMpStZsRRT7h1m/Y6u2Ty0ffZG77jtAq2mRzE4TWCmXnreTo2fmKPQEvLjY5Cdu7+XqnQO0itephNPMshMiTQYrSoVMmignyRyX8U1bCUMR3xnes9OJNLTG0lLv+4QyMtV2WKw28SyHv3rgeY68UOUX0zn2tud4Kurg1pbYsXkDT+97hVMLi9yyfQ/TzhoOjg/xiZ+/iU9+8e85sL/G+89dy6f/+jPU4haTpQqbxsd4/OCrDA2N8vP/4iM8fPA4PZNr+NUfvwZHNModi6a0KZXLNJIUz3Pp9Qq0W238ckkHzSxWlxSrKrTrToFSOG94WdnA3/rzz+DNL3Dlks2N/+7f85d/+02ap05RdFL6S3244+vY7BU5/ehj3NkHF111BZdv3sFApY9C76hKXHtLLq04pdpsaMQSyaxQq6KXlvvptI3zE+cmJSM7DnHSlD/81O/htVO2DyVc9mNvIZUJ+hKFdRilGUVgBo8LJJUjKQmvSQwleekWRcxMP5lLfXbYe9eYxanuesd/en1j/uOPvjNrNZt5tn9WcNTNLsU7GP65OyHSJEHdIUY64l9bjjIOT9eopj28euoow2OT1JaWaNZqLMwsmKEhVkYxcJSeGxropei5jA3101Mq0tPXx/DkBiIJcVbM/MlDTPac5E/uOMSZ5X46CycYG+hBcoWZRp2S75K5JX7ibf3cfvkATYYIrGPYblk1sTJ9vd7MKAS+KaQUz2dw/c1mYrvwmxJNtNXIFBEcT7TEMYvVKn5BIAj8xT0vMv1Sm19K5wgv2cZ987OUWrNcsHEd9zz2FItWkVs2X8D9r85wcu0YH/vZ6/nk1+7npVcW+OmL1vP5v/iczr/YvmETG8cnuPuBH7Jr03Z+8Wd/htGJXkbG+lTrLCFeNin1AmqCmYOSJsLCpkiIl5/VW3U67VY+ps9UJ/P5QtoIoBJM1+bffva3mKrFXFJzuPBff5iXDx/miR/8gChqsXnjFH1bNsAL++kcPszX1xV4yy23c/m6TRyfldwgoa9viLGhYR2KIzVn0UkI7xx4vnrq2fk5PN/V6qvOjctE6B/rTL5PfPKzNLxhLlkX8dabL1O9uBpqIjJUrZOKmNZ8ZIVqwvMkMP9MFPHC8me1MXe5ZQM5pDHW55zbf/31jflP/8O7snarZT5YRBpbhVfWmcvmE5EMjul+XEM+A0znzpmwI0Id49Zdjs0sM9PKsAoufYNrGRgd495772ZsaIzHHnqM0eEhNq4f12Rv3ciIdNarQm5oYIBzd1+A39/LydkF5heWGS5H9PIIn//GYZ4/2ofVCSm7ljIWtbSpghjbLvKuGz1+9tZhOlmRKDpNzenBcws6zFDqajIrmbZDoXQeG6beQtwJSett7MxD8I1XKGoqU200FCPK87upTcvO+Ny3n2N2X8SvZjNMvvsm/ufDP+TGPTsoh02Onlniv9/5Hb7wG5/h9/7s20yvHePjP/8mPvHV7/Pyi9P8yws3cvzIEbLAYWR4lJ5SP/sP71d2YHLDEJdevQvP6tDTO6aDv2PfpiHRKbMpOgV1AjKLI9LxrqmyHBJvbFELSRdGngJqHqXtRzGhk/CRP/hNLqj77Gp7ROefq560deIUsZWwadt25sMmxcPHSRZm+eZEiR+/7b0MFyt8/q4v6yi01HIpeyXGSn1sGl7D+rG1lEolFurzPLL3aZbiDoHl8e4rb2KqNGw8swyt6bT43c/8MfHAJFdvdrltz2bTu6dVv0QLMKopl1RJYYaIrszARPmeNkLnPHIXKwsh0DVm8cxaDfQ8dr71P7y+Mf/Zf3xPFooxa4eDaNnN3De9uPK1xmB1AEr+kV/KZuShTjQMhgGxqKUJDz57FL9SYeu2Kc7MLqpHWaxVmTszz5ZNG/WUi1A/abfpL5fxXY/zzzuPwbFRTs7OESUpa8bW4CZL+O0H+O7f7+PwTA8X734ToXitPplc6VPqC7j7O1/nyl0x77hhEyEB80mLk4G0FnkKW3QOsWTPoUXZHmbPjquIajUcq0dH7sZhqOyKeGkVNGnoFn7VDJD87J3PM/tKm1+xT7H1fbfzpw8/RFQ9w7VX7eHbd36XB/a9zBd+7WN89s4nObV5nE/8y6v4/Ne+z/rJc7h25xBRq02lt6iFlDQOdISYiPCttKHjsdaP9WrEqi8u4w8MkDm+ZBXUGy2tjAUyZyLLaDZq5hMItNRt2BSdQZ1rfaXgJZ5xKanza3/0+9yy5hyuW7+FTlrQGX+t2rJCKk9mUDs27enj7Dv4EvdNlPnZm97FQqPK/7j/76iUhnT2h1Q/bTHCMEJKrWJw2B6JL/2aKUEU8pNX3cj20hBx2CGNbTp0+MJffoUoKHHbnkn2bF9n4KoMZ0zEiRtNiwoIBGfrp5KJBDLXLOejuSQKaZ4mfwtjkA8a6sIMMeZtt/7aG3za1H96dybtSypw0cHdRgiuI7ryEQTqG5sDNwAAIABJREFUfXPj7lbD9KMQxCmL+9dWIYvFOOPBpw6a+eGejOZqsnZiDdPTczSaLd52+y2E7Rqnpk/SbGRcceVVLM7Ps3liA65vU5C5wqUKuB28Thun+TB+cY7UGqYnuIAk7SWxGjr7zCvUabWfo+zNY7t9JFRYsuocS7fw9P0HiOsJZ6qSTDns2j7F0Ng6POsk24akbWs3mT9GuVSiWChpGVvCtJEh5gP8Upvfv/MZzrzY5te8Oba97zb+5NG/Z8e6UQ6//CJrxif54nf+jg/f+F7ufaXGialRfudfXMkfffNehtdv5fpz1yimLJWKWgyPIjM93g8qtFpVXtp3mDdffykFZJONB5Zkzy+WWarX6O+p0Gk0larLKyYa0oUkFHa2++lbgkk7nZZGlZn6Ir/5tT/j1ouu45Zdl1KpDNLsNPBlQzzX5AiOQ+Bl/M5nfo+TIxU+ePPbeOHgQe7Y+wSX776NUiZJuSiObITlEm8qoiepdEqCGdammaz4XH3uBWwYGiBwbMKO0Jpt5mfnePbZZ1jT57Bp3QCyUWlkJn9KIUq799UnGibEfGSFqL+NrYmdmRkkBtoKxBWvKX+b7xkiYsstv/IGnwP4G+/Nms1mLpI2iiUzP8zACIEcXa65Oz29m2mKLFLuTl4TxhlLkUXv4BC9FY8fPfYMSw2LSk+BzRu30AkT9r68l4YkMVbM+Mb1rJ2Y5MCrR7n20itYN7JWD0alUMYvuLidjPriq9Qbx3WGRLkyRP/AAK4n0EGGZEOUtbTg4XhF7OQoVesY+5tbuPsvH+foy6dVGx27Mbt37+TyG/awbss855QiwvRaYm+9JraiKpNxWRquRTieZ+5J4vIHdz7Fqb1NftVbYOrdN/LL3/wSw0WfE8/tZWLjBqarC1y7ZicvZ+Mcnxjgk+/fw7HTM+yfXqRX5j93Iu11VA1zLmCS5ZXWoahV49prLmFywwalNheXlwkKBY1yYqCNZSmOmE8AUF2DIWhVo6EfVWGJPCCk1W4y0t+vDQ8n5s/w+fu+w6YNU7x1z/XaDCEvE6/t6xgtaZlKaTkp//5T/wV3bJh/ffM7+OEjj/Lg9CGuOO92Jp0yvVbI0f0vc/DV/Zx3wR5Kw6OcaoRkgccm6dPcvV216et6yloYkwQvarYVAsRELC7NM330Jcp+hpt2pPNRZQImaZWoJ91BYtwiNDLcs/DMXZghBJkYrecZ4z77fQN539CYv/KbP5Ebs0jwBDObCY+6qMIPyonQwonRDOiaquBD2+tMH5vtcXpmgYV6mwv2bGOg1+WRR1/kgouu4ZX9LzI+uZ79r57i+MkZduzcSkM1DR0dhiIdFkcPH+Ndt7+HUqFIJSgpjadDrtI6pDItPlRJpnwojiQAruXjSWVKOGLpOxTYEz5OKz3IE6eGuePPHmYs7mH7yABHqlVqZY/bfuoG+seOc25BxE5Xk7iTeKLVkA+sUdrQdAMbSaIsbJFP3/E4h5+v8dHCEmtv2MN//t6dNOvL9IqUNIto0WZPMMapyrkcnxjl995/iYrfm3KJMKKTiFeVDfAM3altWZLBm7YgmYY/ODBApdhHU4ajCHyII0LRIwu+zAcU6uwI/ZQrgU1GQ66fwBRG9JZLSuvJQQyxePLYAZ54+QVGywOqr9CgKXPwEih5AnVsFgj51o++z9rxCX72mjfz5Xvu4rnqHFdvfzPrwphifY5Bq019cQ5K/YT965iVIkIac8uluxnqL1EPQ/0kAj+SZgXT8yj3oB975jrUWkvMnDhC1qmqJNeKOzm7J9VfaYHS9h6jzchRgTrNnFs2nth45a4xK9lg20zdcvYjs1/zCa1f+633KZuhn8OWE9fmA3FM+dr0ZOUfrWYoCaPj0E9iMjCj2upolcwLKpR6zMjSc3fsZnb2FH5PH5W+MeYWWjr06/jxwywvNThxaobxyTEFUUeOzXPFZZdzzvpxeh2PtuBC0X3EMhgk1BCVN9dguwJvxBvLWC2fooQj2c74UZrJPh4+PsTX//tDvGXzTipRk/0LdZZ6i9z+odso9r7KOV6bdnwZkbVB6ThhMURnrWlJ/kEzQvI7donPfftpXnn2/yfsPcDkPMu739/0vjPbi3ZXq1VZ9WLJsiRbcsO2cAFMCyYmMYQkJ+VLCIEvnUBISDkpV/IlobdQXAhgMGBwx5Zlqzer7K5WK23vu9Nn3nfKd933847Ed451jkCXZFnenXnnfu7nLv+yxMeCi8yGKzybnObUmVOK6/BXKyxrinNToodzdDO5rIG/+8AeJheTpCx1O1BgVU1NXh6dSlFJlvX5CVCmp1WORRVtwN1VwiHBHwux1MAe9cA6jbkZ7Bs3K0HCCRoxKpJmtjBz3ArRrAgTp1zhyvy03uK2kkTLuO2yamPYRUvZYTK3FmZOIBymraGRT337S0z5PNzScxvhyRGWuUpsWtakNWu4oY2XB68whZvGaIi79+2mahfwiBRxwEugVMK2CqpMJCNX6b2kNKr6gzp6PX38IA0x4Ybmja2zwq4Nflk3w84hN7hyYf6Y7KvB7LDc5Z9lxFuj8K24XjB/99O/rJlZbGG1LlaW9TXzSQnYWqrXq84B7uuEQ1aQHjej09Ms5crs2r2bC4PnyVs2t9+8i/PnX2cuVWBkvEzfxg0Mj55jx7Y9ZLIlXjl4gDtu38tzz/4cyxVjeVcb9+/cQUtdXBuNrFWgPpiiWh4zDAvROy5LOSC4BZcgCXH5YrhFdccbxM1pCpXzvDhYx/f+4xAf2nULxdlJZmwXF60cd37wDpo7pljnyWBVb6LICrV88Pn9vxDMjuKkPIdKgC/+6DTHj03zP4NJjgycwu5uIZfPM7gwxarmDnZt3kj28iwH3B3M9Szjr3/pRj719ac5PimNWxGXlgkVSsWCcdRybHVdAS+uQJi7t3Tya7evwF2W0ahP0XfBcEgPqazW5YfMLWQsJhlJiQLOJEMpZI5gelTYLpatt6SASsaTs1xJziiMMyzcPLeIvAs7wiPEcoO6U7xPlWA4zEe/+E9YiRZuW3ErXYVZSpcuUJiZpLV7GVlJUp0rSLr8dHW1s2n9Gkr5otLHZtIpljU1EJBlWqGInc9rQhBgmTCBVEicPBcvHCLsk0mMA2uVQJa7xhFFrCE2zehNbjFTZtRgn3KotZaWctayWPPAdaYZ3/vrhzWYVevLQc4ZJpTJzIorddBKRtBPinVTR8u/kwd19so4WRtu2CIyVH7mlzJUCgvE4kEV4hu8ZLF8TQ979m3l9KmLXByapL9/kNtv2c3FiwOcE026ko+9N2xi545thAJe/D43rtxh6q038EngeuRBuJlfzNLU1qA8PmX9E8R2N2O7bXKeOZ6/EOKJzx1iT8tK+uJh+udnOZ/Lcf+H7mD12jx97jQVzy6KrpV6ML0C6AkIBLTmeWf051z4+fyPT3Ho+Ax/3GDpIkH/A9uiIpZkqn9Rwcq7eDTjY2lFG3/1vu188ps/5/Kkzf6VMQ2ggIi/SIJw5FiLBUvNdE4sVkk0B/j4OzfhsXO4fSHtCYRVIzddsVTV7CybTF06lBztP/U0VNoOtqD6lOhr7IZl8ykHJplL8alHP8uMu4jf5UXcqQI+kWDw6a8yWhPAlfy8a+tu/va/Pkuks497V9/BroSH/NAF7NlxIk1xPJEmRspepvFww8bVtDU1aqkio9F0Jq8YZ3kFAgmgWFCtFJlwhGMB8nkbj6fM0MBRgqqPJMWjKWevlhjyVBUDZGpjlTFzsrTPWeBJVpZAloSQTqXY+O6/fPMG8Lt//YFqPl9UKSShtiim2RkiS82sHh4OZkOaIx3KGViFdpoy4nrt3DCZYpXtW9fR3h5l+NIM+eKSMnJzeYtQuJOZhSQ37FnLoSNn2LR5I12tIYYujrG4uEhPTzPPvjTGfMbitz78PnrbWgj6XbjTg5RP/JDqiK0jIa/svX1lPKJB4ZOypkq0J0qhMYFlxchHsjw3EOPxLxzHnS1x1+oehqfnOZ2e5Zd//T7W3+Rja3Wesn83lmuN1njywQimWlkwjnWnWxQ7XfDll0/yg0MLvG9TC2/tayUs5YWvyuLcPC2tnYxMTTM4keZzr46wfGUjn3jfTv76WwdJTS7xoQ0+kosLFKQ5skukUkmtmQsl2LB6BQeLbSwGgvzhfb3UhyOUw2Gt1X1Cc/L6SWcEPRcinRWfvzC5XF7raPkZCIfw+gPkRJJLyAEli4Ao/0td666SzSzw7YNPc7EwhVXOUhAJgmJJx6TiVGXJgSyJxkiI37jrnXz5R9+ko3s7D6y9lc0RN8XRyywMnqG5uR4r2kS1ey0vD08TiAdY117Hhu4ugh6fEmclwwqSTkySooEQPpEyTiZxVYt4ozGSqTmmLp8lJFeCrt8NNcwYHTrkVgfQJkEsyVAytTaAmjDFf0XqZ5eOcUX2Yccv/82bB/P3/+bharEoOmkGiaUjt5rPs6M8YwJatT1N6SYjIkejLV8u8dMjZ3EH46xc0aOnUzzwDh87Tblssay9kVv27ODR//4RrZ3d7Nqzjy0b1zA9fZKf/OQFVvSs4sbtrXzuqwcYmfWyrKWRh3/p7cSiPgL5BcqHfoArGSCxex+Lc4tk5meJeH0E7AzeyQt4u/OwsYN8MU6hbonnh+p4/KvHqKYs1jc3kypWOJ+Z4/537ua2tzSzwz1DgZsoebbIQluzmuARjMGm8S2U+aen7OHExQWefn2ETavr2bdORm3Gb69UlJFblHzZYmipzFdePM9Nq2K8/+Y+/vbR40xdmqDHHuTI4IBmwogEXLlErlrFVynxnjv2MRLfxLwryB/d30t7fROeQJB82SZVKOihyWcc4I8vQL6Qp1Ao4Pcazp7gjSNBoX0JyUCoVW61gCtaRbxhr+r8HTh3hCtzVxBzVDEuKguBV1KoiM2E3Szkyzz+zHE+eNs7+ex3v8XKFbu4oX4FGxtCNAV9pEcuEg8FiS7rIRVu5PXRRRa9eS6cfZl37dnDrt712kCLJHDJLjC7MKflUCISJCRz7/kFtWIbvnQeTzGJ3y3ra7O/UAqUytlKy2r+rLacM2WGqQZ0zlyVYJYyo6os/eFLI9z8oeuA83/4d79SLcjDEnyGjpAc43HHVrYGPNL5swzTHf9k1XrwuMiXSvz4tVPMpG26ulYQD9exZm0br7xylLfedzvD/f26BWrpqGf1xo2MjC3ofmZsvJ+LQ5e549b9dHWWeebFNxibcrFq5RpWdLezvKuZWMUi8cYBytkqxT1v52ff+z6Z5Aw9a1bzwH33kn/66/gaR6msX0ahmKAUWeRkpp2h0Txeu4Rf6fVuFqwCy5e3sKITNniXyJfWg2+LioybiY2ZamiDpTpopnySeYKQIEwmkbGdUOOlGfHrcxJ2SKFcIVdwEQ/KNV7lrx4/wszQPGtLVzhw9iTNQR/3bt3EyYsDHJ2apeTy8v479zEd38aSL8gn3rORuD9IJVek7PNQFey3TDXURs4kMCkPjD6xpWqZVi5PoxAfZLGhbBkvqXyWiljOycQHF1/71n9x4sArrO1o48LIFWW/ZysFKvUe7v/VtzJfgmdf6ee+7bfxhae/R9+Km1hRiRHLLbFn+06ikglFkSkcIYmXY+NJFt05fn7kKd6/91Z2t/ZquVDf2KySAHLgpJ71e6vUBQNYCwvMz0+ST09riSHBaO51R2xcfzXuVAb6aerlX8zMMkWTRC7BLKM8Ceb+swPc9tv/6zqZ+R8eqdqFjDIMdIap2xdjQKjaDcLccHykDVfQcAFrRlEyZDl0ZoBKJM7IREYf9rvevZ8DBw7zmx9+hB9891Fda0brA2zcdjOzC0mFIg4MDnLp0mX27d1NtZLijQsT+EMNTE3Nsm3TFt6yewcxT57ca8/iyhT5ud1KbG6OlT2tHBsY4J63P0jg5I+IN05jr+8kXW7E5x1mztNEyruJUKBFNdoEpxwOBw0SK/0GXb4Zip4dZKprFfwk2cU8SJk3m+bXK9hmZ5Igcq8yQrAqPgoqyFIi6BMZKcknJvBEksxX9VJ0u/jMY6+xcHGBPu8Ez54+zspomHdsXEPasvjGkdMkSxXed+tu5hp3MFN28Sfv2UAsGFTjHeVgSz0eDpFzQSpXIBqJkUouEq+L6TZ2KbmkH66UHqoZ4lg7iHJq1RaMDDrD/sqX/5Mt7Y00+YQHWCKTLmAFwjxx+CXe+lvv4OiVWc4OZdjTs5r/fu1F1q3Yw9pwNwuXBtm+bRP1dXVEwxHcAR/5coVDoyIcn+PAsaf50N37uam9VycX03PTOg8X1rxoo8jtURf2MzJwlmJmnlhAXlfhKu9PdyXOir6ms1fr1SSQ1ZMSAVr5DFRC9zcGzSmZ/+zp89z5u//x5sH89Gd/v5pZmiGXSuMRiy/pJH2GbVJT96lpfzn7UyMKrRtAs1o93j9IRkRVAs3qcFpfF2PZsji9XS08/czz3LV/H1/95rN0dHXSu2oNy1q7eOHFH7NqZRcjV85QFRFDXxuFQpXb7tjP8z97hne/ZR8tMbBPHCafzPK9oRRrQkHWrunl9MURFqsW7+52k2iZpLSph1JgPVb2PKVKhEx1C+GIMExKRPwh8oUk0XAJUoeJuufwJ+6mGFivIyIj2GfWpwplFRaMmiIJOMbmytgSZwYuMTa5SGYpTWNjjL17NrNudZdSp//zS4+xas0abr95q9Z2n/zmYcYuz7LBd5mDx07TGQlz78Ye8pkC3zgxoHiR9+7byXT9NhZ9Qf78lzZq8xYI+Yl4AlTtkh4ay++lJF7cdllnyT5XlWIhp9lPRl+JeAJfwK/r5kwqQ6g+TlnVOMsUMim+8fUvsLu3izXdzaqTtzA9zcD4NC9NDLDnkbt58tA5Cpkwa+saeOr0Cdb37aMzsly9uyXT6mcsx8vRe85Ui+SKc5w4f4D/6+772NrRq1Qo6bMmhod59cUXiceirOjpoK01gc9rZI1dQjVTNoQpL5QW5hic1+yJfzGYBc8twp0GcKSmwxrMMjmTmfPpU+fY/3ufe/NgfvYrf1pdmLlMMSnBbE6AouAckFHNn01KiqvKR04wyysTjMBrZ4aZKYriTpW1vb00xIIKWn/t4Ks0tHbSu+kG/urTXyIQFQsID/ffdy/nz73C3l038vSPf0QksYy6pg4uDYzQt+5GkkuzRCopHnrgbuwL/cyMzfGTN4bZ29lOY2M9QzNLvH5lgI9vW0Zd1yzpdSsI1j+gNbBtmfJAXKFc/ggul2yeZHZbwOPKSDuB19+g7GwJXuMwUDW+2Uq2lO2aDHNLnDx3kc9+4wAzySW1A25uiDM1NUPIX+YL//4Z6qJhroxMEgmFaGptwGXn+MTXXuXi4DTbg5cZHBgXtit71rYT94f57rlRqn4Pd21dy0hsHVYswZ++a712+QLysQsCPKrTbaqsGAqqS+xWMJbAMIu5rJYRgimWNB2N16nIop23NJsvZPNEAgFy87N89Yv/wTtu3k5zc5hCAYpL87xy+DgzCdj0zt18+alXaUusptkX4Kkzx1nbvp4P3/kgETFBKrtIZnPk7BKLuZxSt+QZHbt8mitLg3zs7nexuaMXoSfKFCg5O82F08cp51P4fQX6Vner5qB4najAuhAmVCLZmPgoF1AHzmZaVkNlyuxcAlYCV4JZoceK1zY9mryG06fPcd9HvvDmwfyzz320ml6cpZhNG0ikjuKERWekkYw8tnEWqmFo9XRp0Ww05o6eH6N/Nqfos+ziDFu3reLS8CS37rqRnp42vvXTY3h9AkrJs5DO8JbbdjExdpzbb76VF156QW3GLl1OKycwVyiyeuVqOju87F3lJTE+xlK6hS+9dIYH1/fSGm/kxYF+mpa38EC0TGJVmtTGLnzRdygkVJcf8rB0zW4YMoqllmpNx3sefKIL4ajm67ZPRk0CwZRcLVBKhT1WOHD4LE/88Chbt67l3Q/cRCQU5m/+17f4+aET/NnvfYjjR04wuWBTtbLgtvnMX36Mf3nsJc6fn+QtjSnKtpc5d5QGv4dgJMzo9CLh4hyr21o4FezBSgT403fsxOUyaD155ql0GrdP+IllgqJyL528Bnpea0YDk3RxZWyUzuU9qhNdLJZJ58UrxYc7UMaeHeW5Hz3Je2/fRUDeiz9EenKC1868wWhjkVW3buCfH32JXat2kfD4efb8Mda29/LITftpDsfJF/MqTqmQjqCYdlq4QkE+9uV/Fvk6Pnb/L9HX0mXiQiY0Vo6luUWquUXGLh6lb0WXJgZhzCg1VmC3svZSrJQRq9FGUJc6orln1v1aZkgwKxrTrZhy3XM4W0DbKnH27DnuvV4w/+AfP1yVE5RLySjNZAI9Kc5JUBCIw5qtgcLV07hm0ux2cWU2zfPHLuKOhMkm00RjIVLpEls3rNDNzQsCPnJ5SNRF2LR9F5QzBDw5br1lL+cvnOP84DBjE0n233MnwyOXKOaqbNzYSat9hr75KQ6d8fDUhWnevW8HDYl6Xj10jJLP5pEN7bRttMn0deKKvp2KN6rgcg1mqfml/pSTrfpljnWxKvtLe2Deg8jAyuGt0XPE4k2gibIityshBkfH6e5uIeCuMD2f4zP//Lii7f7sYx/izJlz4j2p891yJcv73nkP//694wycGeWDa3zMzSW55G6g4I5RKBeJ5mZYVk1S3xTiQmg9mUSUP31wK26XXMdGuUc+A6tUUV9vbZicqZHUi7LKN9K9xkNxYnqGSCROMBjF7fczm57jwLnXaReMxNg8N3S3EHWWSqPTY5wZGsJeGSG0rpF/+87P2b/5Lt697WZmUnNqOtQaTKienyQ1Kb+U2qTLGpMEfnruCD6/jzvXbqM+FHWw1S6Kdp5MMk1mepTJ4ZP0reh2tAfNOE6wJYrE0x7smgq+snVU3EXeZy2YhYdqoMfyGdT4p9JL5LI5Bs4PsP8PrpOZn/r7R6qi+SXTDFVed9TLa7Nm45Vw7SowEv5OTa16bJCr+Pmv779E/fJ2ZmYWCIcTJDM53nbffk4ee4P+kWkiEQ+rV63g+OkL7Lt5J+mlOR566F1EonH+6d/+hYbGLt5y+91889HHqKuLsf2GtWxuTNF24RiHjy4xTIS7b7tTaTznjx3hZwdf4WN3bWXlTj/ptR1YkftweaLqwiToLql3teLSBY9ZhcqyQ9R1BEapKxB1FTXBbNSMjDyXPGARqZE/U5lxt1dRaY//+AjfefzH/Ovf/jEd7SEjjavwSMEMiEChm888foSLZwZ5ZLWbS6OzvDplUciXiXosNjSEGB3qZ+ttOxiObqUYqeOPHlwDHhsfwpKR6YXRj5AfAk2Vr621pSyx9EBKU2To8VapzPTMLHnBaHtdfOUn32PKNctdfZvInp1nXVMdt25eR87t4slXTpK151hxcy+puJ+v/ugA79l2P++94WatUaVkFPUh0afWSU5FVOvNpMdcxB5sVW+rEhR5XLnB9XUafbvM4hLz48Okp0VWod1RxJcphcFamx2bmWToDe94/+n3rs2VRdnV0W6pKQIY9JxB0EnPcrF/kHs++uU3LzN+/A+PVGXaIHNMmVMa/Og1jl+NQqXqRapCI528yCUZmysR9sMX5PvPHiLv85Epgs8f1amFaGn4PREWlhZZ1dtCV1cndYkmsqlFouEQ4YiXHTtv4fH//m9E32X9uo0MDA3p9ZXLL/IbD6wjceZ5mA7gbl2DL1Sn6kfW4gJjb7zB2uUBWnfFya3oIRO6F5crqpsiiVRR3vRkCngKNiWrhMvvx5eIUgmHsb0evMKZU90z0Vr2mT5BH7CUVSL8LU1HhapHqFRBzpwf4dP/+EV++X338/Y7b9RMJStor1js6odqyoF/fOIQ58+N8Zdv26QjpwV3VKcd6flpupqbyKTmCJRDPDGcJx0M8icPbcUnNamWE+ZD1merKcTRXXOoEmpb4WxnDdPETGnlNsmWi3zmia+x5J1m3/JVXDg0RUsowHtvv5nL00W+/ORLlCsTPPw7dzNmZ3jiuTP89u2/xF19m5W6pFhjJRkr7UGDzkhLqJORWSo50mHybaXGVwFTDeYcmYUlpocuUM1P0t7UcDVoJV50IuZoZdTkK2rCiKYacJYk/0cwS4Y2kGTjs+hmcW6BK0OX/z+C+e9/tSrXrTQVssUxWbimk2EerI5SampHKhhzjUaloH1vgOMXRhiaTTE0PkHn8i4WF3Mspsrki0U2rVtJLjVPNBbhxpt20tjQqCo/I6OX8AcTnHrjIlbJZtvWHZzvP8uWrVuJRkJEC0fYFrqEt1hPueOtpF1RgpUqDeU8haPfF1MQ6nc0kO3oxQrcg18YygJKkdcsI8CM2A4Y+935hUU29q3GE/FTbo5TUjdSubLNnLaGEtQPUdgT+h69Cuw5e3GWf/uPx9mwYTW//oH7iYT1KZklkwaazKirOrf+vx87wM/PFfi1W/u4eW0L9fEY+VyGyZkZ2hrrOTY0w08PDzFRDrK2Jcb//NXteFWA2zFYd26MGgRXqncz8zY4s9oP+TMtTOQAukRTI82nn/gKoXa4e/M6igU//mqRRNDH0qLNXNoiuTjJ2m2dnBmZ4KmD4/zlOx9he1uPrqMdtITjKGCmIsZ8Um4d2YjKhEPkZ436vuJ09P3LYcqTmV9itP80YVeaxnjsajkh5YrcdB7TaP3CG5DfG1a2BLSBfIpQfE2iy/Q5BqNhJLtmp2cZuzLKPX9w3cz8oaq8aAF4C8dMjAvlAxbYol51DhHRqIEacEqtdtbbwiQlptIWJwbmVZ423pBgfj5LtgQLS3Ns7luhjkXhaIxf+/VHeO75F2hubMAb8HJ5ZJaJ6TwVVxFXxUtn1zIaGsN4vVUaGGdPT5lI0I0V20q2GsVTcRPzFUiUDhN0l6j6yuQ8HZQid2uZoQ8mb5Mbneb7P3mOn585RcHjV6uCP/uVh9m4shN3Rwv5oE8/QLGOENSczNc1i6hNgQiDq9sJp85N8G+fe4z2jkawLhE8AAAgAElEQVQ+84nfxSfsbgGFeAwZUyYlqtovudwLT758kh8eneDWDd3c1NdGYWmJxoZ6LGFjFIqcGF3gqePGDm3XmlY++M4tBLQmNaEqH6DJkzW7BPOAJQsLY8rACYw4jdbTiusuM5Wa51Pf+ypZb4GbV/WyprWLREBcAgQGanTe0uUlip4qx85f5qVTI3z+g3/E8mijEWqsWd/Jd5YxmrPQ0JtLRoZXeyiHeyh9iTPGKxYzFJIpLp4+SksdKryuUhKOO5ToMJs27FrsGLNKqaXlnV4LZiP44iDnnMZcSw2vl7GREaYmJrnnI9fRZ/75V/6yKqcml8mQWpqjmFk01goCRXRqoqvMWmc8d01m1Fx7EtAZu8KRC2MQaaFfhBNLVTJ2iYX5BeojIbZuXqH4jw0bb8AfLHPh3FlEQNMfaaT/8jirV/fR1tJCIZ8hJNZgoQD+isWuDd3YhTS2dsZmnOOtlvCTxhew8IcCBKOd+MK94I7oA/Jmirgmp/nHJ3/KwXMXeOThhzl55hwbWpt55NbtVKNx7KY4JY9kZhEsVwUaVXYXYURZZ9sVF0dPDfPPn/8u7R3N/PlHPkBTnWRjwT/LBlDqV0OGlbKktqaVRa0QQ1WYXMgBArwRVrcwMmQmLFOJUIJAtUBCSL1isCPB6TxbTSByrQraTj5YqZmMKg8FfV0ioyAE3ID6twjkQcA7U5kFPvf09+lfnGHfyi28d/utBL0eNUESoq6nPsa//vgbXMnPqLVbIV3iG7/159R5RIfPQBQEHy7TCeWE6KGWEkuas9r7NTQ0c1ubyZcM5S0rg5XJcvyVZ1nT00jI6zfEYcffRScWRh7fSYRyWBydZqVLedS4UycZojGnSxLjmmv6HZeKu18auMjs7Mz1M/Pr3/zXamtLI9Ojo7iCLqanLjM/cVl15GoKMrUOVDOzgoyuCdoZhruwoSucGJqgf7bI9FIe0eKYS2WJhIIqlLjjhjX0rV1DPgdr1/YRjXv41re/S9UdZX4xx6q+1WzZvJW29hYuj1zS2W17fQNxn0005NcxjwKfDL5J2Spy2hXIL+tlmVwojaOCVxxdF+Z5/OXXGU9lue0td3JocITF6Vk++bbbVew7195K2S//jV/MrvQal1Ga7I89VfHptnj0sed46fAI4USI227aTEtbq+rMTU9O0NXRzB37dmnA6JVfy1yi6SxNnN5uXtXx0KmJZDFlo5XxWrKWthQRJ2CckjtC2e0X6Jk2YL6KaEdXFAnosUN686Ur00ynpkmXMlT9QkgI05ZYTtzdgK8kZYhFplJhSVglFgRsIRb7sAsF5tNpphcWOD07zJXUHOlkjsZwgj9/6FeMY4LICdhi7nONN6kOUo4+spocKQNJH7yzO3O8SEpZxWaUsjbP/PAx9uzo03W6OdzGRtio4BsKrlYb+nuTqeVZ6UxZN3616Y2plf1yazolbzAY5Mzp02RT6esH86v/+qmqMIgrtk2iu4lTJw5iLczhC4jtgnkDtStDR3TqA3INLqkecAa/wlS6xJMH+1nIu0mmUkoWDQV8lAppNm1Yxd59e1m5eiWZtIVd9fD0c88wOblApeKla3kHLS3NzM7P0NDUQPeyTsaHhrl37w6a6uuuCtPoOaqRBtRZT5BickMIAkv1lXCLAtHkHEfOXKCyrINvP/0snkirTmz+5r33Uh8Eq6ORqkA/3RFVYtL8Jpsqt4VXVDN9AS2VHv3Bc1yezmLnxBrCjU9YG94SK7ubeeid9xKPhhzglSgpmaxlZvBSiqhPlUI1xcYhkM/hmhygcvki7qkUEbIUAxF8a2+gtGoTmaBPrTCEiaJLKoeOnxairnWZoKuB5GKJ+cwcTbJl81i0xjpIeDrxS/CIDYcaqBtnK8srlb229KY8cbTzjN6zG5+YYEqz7JBMTd40SyMjOSsQTiMyI818rX/SHKvZuUzVSlHIZxG6wZPf/ip33b5VpbjMsMBML9TeQbDvzrMxPZi5baQEEc1CwZbL8zJjYPkpwwMnmN1uVVs6euSI9nbXLTN+9rlPVIVtUR+so+yxOX34FTylglJtFKjvZByz/TNXgFln16RBTYTLybNcAZ451M+xgWkqvgiZrCjiyIy3SEM8oXy3VX2rlGI1u1Agk0sxPjFFXZ2P3hW9tLa0K/g9XywwdnmYe26/je3reomGDTdOs4iAg0QhRzEiMnUwgCdpF4RSJD54crwCEwukZpIcnp/h8z97kfqmbkQ9+eEtvexc10lgeRe2bP0E5CPWA7ZNxL1E0Del/na2J0xZkHiFBOPJIul8RvVXREFUamyRFZNSSFb6ujHUgHBwB5KBPUYpXz5ALdNKGbwXLxB84xjD00kOjs/TE3WxqauesARK1xaqu/eQ94XxuKSWlBGcsLUtrhQvkxf1+kslfvj150nlUtxy2162715NMAZtDSsJlv3K79PEJ7K4Wvs6eVSeiyhJSVBXBEFnzEcL4+OkZ+Z1mlPX3kawqVGxJtrkyXa3bOtV7/IG9O+YHsoYsqtpkNTVUmJYOcKuAE8+9nX237lDSyx9z7I4UeqYrKJN8BqNOSktjK21vFDh+inmW6UFHKiEWwBdvquZORQMcuj119VuY//1RnPf+tTDVbl2xI9CoII+d5Gg2yCUjJdJzR3TkFeNeco143gF8RuIs36atsvPky+f4tJskWS6QDgcIBH3KY0ok7N4+IMfIJPK0T8wwOTEFA1NdczPz9LYFOPOO+8gUdfM6dOnaU5EWbdyBdFgXOlNcsvJVkiQa/pR2SLkKE2XhLOl5vIej0jUWlrDh2X2OrPIt55+lp/1D1Nf30iw7OKuLb3cdstWXK3LFBBPQBbHHsLVFDHfhK6S3xhKMzLjZs/mJhIxFym7AyG4igSB1qmSypXTY2g3OnEwF4aDAhPSrYdywKuzWDGlYXGU6qsvEkwv8uiFBRK33cvUyBVmzx+lJ1DhnnUrCO28E3vNRjMhkAFZ1cOiNcdU5QqVsp8nv/EaOzfs4+iRA+RteOf77yXcnKMx1kaCerwVr9qk6YRJRL3FrE3PmWTXqopEipi4O5vh5JNPMXPhEmGxvChXKHrd1K/pZeuD9+GKJcgpqKxkbmGvbB5lFi9WGM5QQHAtEqzFPCU7Q6AKzzz5OHfs3aruAcZ5VbaAQusywSwvxThqqZq6HgZTYnidcbAZNtYgx7IRVBCY+ju6OPr6YU0Od/3BdRrA73z6PVX5kDLZIsnkkloryOZFBLivKeU7xb7WV9fq5dpUQ20FJGvLqMXlYjRd4VD/JMfPXiHRkKBreQtz04taQ84uTrFh3Q0KWB8bG6W+PszEyCIr18oUo4m52TT18Xp2blrNsuYEohwajQhCLKxjsrxV4tCJC7xw8DT5rEVd1M/+23dz4/a1BHUeKTw5+YBsPMkM50+8weXxeVZ2dtDT3oavLoy3vZ6yNF5e8b6TabFk5THGl5b4+nfOc+DAMbo7ennovbu47aYQRStGqiTC2fJJCsFXGiLxFzRBbPKgQDYdrK6skCWz+kRQ0kWlmMN9/hSh0wdV6OXvD49RibZxYXqK3euXM3vhOL9722a61t5Icds+VVNVU0t3icnCFJOVK5z6+TAvP32GX/7ABxgfG2NxLsmNb9lIrKtCq3cZje4Ws9mUebncWE6GUXFF6QfcsuwSSGueoe/9mKVD5xhoacF2lYguzVGHl0ilogLhGx96F+VEnZYtOrr0mMxcG8lqEKtQeJmy1MtWXrX4Dj77A26+caNxyZLcrWRVEcmUQyHzfElATiCLbJezylZfR3lWphrXUZwSl4XnKYB9EZO0S5w4clT/zt3Xy8zf+dR7NL1IvZjNZh2XI0PZUWUjB/ZpAtdcAbXMrFeGs5kyVYcxjRxZzDM0m+bcxSmSosnhrhAJmPVnS3sLbneCqZk58sUFWlqDrFnVjWXbXOiXKy9Aa0MT99x6Iy31EeW9+cVH0B8lV7Z57fhFXjj4BkmhbJTkWirSGA7wzrffwY5NPYraE16ifC+/uBulkpTTGSJyEnxucnUR3A1Sb4pmgUFoifJc3DPEpdkc//TlN8jPz7Fj03rSpRQf/c0bCJSyLJZWYlcEuCRjO5mFGnNLE8amvJB/VndWRXmJYIrbzHDzaaoHnqNx8hJPX5ziJ2kvdSE/46k0sYSPDW6bh9Z0E+7uo7D7rcqBlB2lmFDOWFMs+Bb47KcfI2gnWMguEPBF2L5lM1vuXIG3uUQnfcRdDVfp+jrg06RjwkPHfXKzibr92DBnvvxtslmbMw31Chf1pZMkGtrIB1ysKLnYfs9t1G/bZOpiScxiE+2+tljSckNJsRbYOZ3SCMjo5GvPcuPmPr0VpOauzZh1zqw1u6y2nZ5CD4StGBBp/hSI72h96yjOJ7Ydwu0UypefbDrDmZMntWe756NfefMN4BOfeI+CL0R1R2zB1HVeOkztLE1TY1baErfXBvtXa2anu1WfCmk6CPDM66fJSXYRQXGrTHIpic8VVDZFtD5CwXIxPTNDS2uc3p56rgxeor1DdDTWU3IV6F3ejej9ruxoU5qz+IVICTSbyvH5/3qRsjdG2coQ9kG4LqqzQa/b5vc+/B7qgjLdMOxyeRAyTXaJTcNCWr9GqVXMIH0aaAKGl85bAjruOq8Nyz9+Y0idWNd09PDyiZP81m/uZcuyLEvlZeRskdLy64rZBIzp7q8JTTp+gs6Ep+rzanPly+XIPf84sXSKFxfh9FKanRtXkhNFpUya7T6bZVaK0oqdZHftpyzVj9tY+Uowj6RH+bs/+QLd9X2UXZZmylVrl3Hr+zaq7NZK91bCnohRTHJem74yp2nT1+gwhEZ+8gzTL7zCcNjPZMVFIL/EmlXrsXwxziVn2JYpsnrnBjr236neLlJKiRSD/nQaf4UBSE0sppS27CcKZJemGR04wdoVy4wwomZmM0vWebL0WcrvNURW+SFKsIqbkcWIx6MbaJ/XRTjo18GB2ErLZxj0BZgam2BoaEgPxT0fu87S5PG/eE/VkFdBGCflksD9Ko7bkhnGKGhHqVKGVlUT87hmDC/OpOJd4efKbJaj/aMs5m3F3m7dupWKXebs2Qu4hGIfj7OwOM/K3iZchTRb1zSza1sbB49PYofW4o94mZuaJRSoY+eGdfgpYomzZ7nE2aExvv9CPxvlzxfH8Llt2tZtYD5Z5OUDr/KR33yYzhbx6DY8RqlthSAjP30ieZUr4G9tUl28ks9DRXXl5P2UqPddJMQCL54P8Y1HD3HX7t0cPP0GzS0e/sf7V1P0tmJZ7c5GTCYoZiZqgtl8SLUDbm4syWjiXQheUb8/8F382QID/lYQ7HJ9o1FRmrxI++wQUcsiu/Uuipv3KIpOYat+L5likgsL53ju2UMsb1hNOWuTsyo0rfTRd1MngUojqwIr8TkOTVofK9zABLMZgbkoeVwE8fDaP/wblakZDgc8LGaLNFYLyskczViKG1+XS7LitptpvuN2/e/V1F43pPIszURD72BJeiWbspWjVCwyM3YJKzVOZ2u9CWZlxqg9kamNzdTZLKYcsJFqNQtoqlplKZlibGKSSDSigLTujnbq6wU4Jo8rwIU3zjE7Na2J9b4/+sabZ+bH/vxdRspO3I7sos4/5Vz9v8oJ7e+knnFEFE2cO4aW8msZ2xvkudfPMTiVpOwKYFtFInUhUksZVq5cQTqXJ2PB4lKSgMtLb0uIhx7sZP9tbXzn6Uv0bPtl4vXLOHn0PKlckuYgNMcCWC4/pbzFiQvDPHVgkA19y6mbv4JVtmhat0XruoOvn2LrDevZf8sOIkEPAb+sQUWKSuoukQ4o6/vzRGKqm6b+APKrbB3EZYEhmsPzjC4EOTTYTrkao1D1U8mOsb6ln5Wr1qrZj6GWyYZKMrTpH2pLpdojMdezwVW4lHXsITh1jsLBk/i2bKfauAzxQk0nM0RGTxEaPEgu0IBr7wOUW5YplkMqpIpfmCMWVwqXSPvyeCwv/rxfzT/jrXINR2j2rqLRJe62stZ2pikSdA4oyaDxwPZLTezmpb/+BzILC7xeLZMULeWGRrzlAr66FuoLVVrJsv697yawtk9LtopolLgFVSg/r43nJChFP85VtijmcgydO04iWKaxTpYwRqtPa2ZtFE0jKeIvOo4TfT+lS5kbQzQEp+cXuDg6rjCBRH2CWMBP97ImVvcuVxzPqy+/TCGT1q/9jusZwT/2FxLM6iyhhuQSgDLk172/WQ05p9GsV2vqMtc+ODPJkDlituzhiWdfJ++KkEzmCIcCbNiyjlzOYmlpQe3ORicWiMR8BAJu1q1uoTlapq8nQsEOUoquJioq7kmbnjXdWDMzhFyQlQlFvsjQ2CLfeuYUddEo9+xar3KvrroW5obOcP7cMIn2Rn77A+8mFBQ4oQHuiCGQjNRcZZHlsvGEYwrQl4crgVlx2XgqPiruJHHPOEGPxYuHCyxaCcKJAM3+eTqa3YT9K8i65CqX/04EaGT26rQstZHTL9TOUqLrplTNvP34KxlKZ47iOncSYs14Wtuxwy0UB48SKKawN+7GvWqzTiO0D9Er3vgAplyTTFWmVeJKrBncRIi448Td9cSDdXjEV0RW67WFsWFYmJxc8z6X8WO1yokvfoVL5/t5XRwAKjaxUJi2UJhEMMzyTIHmlZ2set87qURiWoKVfOCXmlmmOL9gZSYBKVorQokqFfP0v3GUjjofsZDhUeohF8yJWH466kxGMaqizVytNBOkZskSV1mLqWSO8dlFLeGigQB1kQCJWISe7mUMXDhLVTepHt73iceuk5n/4l1X5/wyE5QXqO6gTi2s8ma11aWiuK55S9TAOfIFBNk0nq7w4wPnKHndFEXmKeQnHI0wNj5L+7JGslmLmZklXQ9Pjs9y4/Ye0gsLrO/bwqkzp7lxzzaGr0yw48bdumhoqasjIr7bghcp2Sykinzpey+TKQd5+z17KGWzlMP1FOanGDp3lkrQx8d/82EiYR8+8eBw7ODkqvLKzWHb+GQwq82MXMEy6hPqj9lKeaqL6m2HlVE+WzTmIegtkak0ki+toFyV8ZzpHTRLyTJB591SBxpMRa30MJe7QeRJ8CtmxM5QPf4yvsFTZGXqUN+Nq7ULb3sXlfpmSt6gHsCSXuVmfi2bw4o3y2Rxlog/QtAdxOsNE3YJ3FXgmSITISLeUpDq/80KWrU9zFRFrnJdn5QrJE8c58yPnuGF4Quk3AHi8QZ85TLr4nGaK2Vu/OBDeFf0KBJQUHSC5lMJM0URmltZG11xwJVALOQoFwv0v3GE7qYwIZ8pMYyRqSrOGO1C7b0EVlrSba5kdlvUkESvRdjclQpzWYsrU4ta0jREA1iqSW0TjUTJZlKUywWCIS+/+3c/vI5w4p8+qDWzPDwR2BOpJXXSrCHjnGCudeu1YDaaGkZl3+BVvZyZSPPMoUGidUHdtct1EQrFGLo0TCQeZHExQyqVIx6vI50s0NLsZk1fB+fOTdG3ZgV9q1qYnMrS0bVcZaSE5dsgwHPtHMqKz5Ay5vjFKbZtXE96fh4rWEd2fp7cwiTrNq7hA++4i2BQ6jtjGlRD+8kiolS0CUYSjuPpNeSf0QGRckSyW55yPkMgsETYlyfoC5K0GsiWW7R7l2mNQRY6kgxunzotSZCrSLboqqnykDPpUGmAWu1apm5hmtTpkwQ2bqGYaCYvTZp65Bl7DHnuRlNO1xK6lMkWFih4KjTFWwhWQ6qUr/W507+UCjYVy0W5aLa1AuDyBUV/Wl6PnF2PSifIwbDmZjj/tSfIT06R8vjIqVYfNCUauOHB+3Gv6VGwlfZKqtPtMUAszfCOfLGMG8XMXvQ3rDylQp7Bs8dZ0SZAMNt42EiakAxsbD21ZpYyQ+poCWD5VYyh9FYXlSaXS119x+YyGksru5pZ3dPJlcsjXDh/kYLgXAQHYhf55Od/9ubB/O0/fVdVC3EBppctLIGBOtwu09DoxNCI/jk1ogTx/9HwSIfqcvPyhXFOX04R9FfUOlg89m66aQ/ZQpLz/QOi4MTY6AwNDTE8fptwIEDQH8cTCNHa4sHOJwmH2mnv7mbV6jVMj4wRF7N3R+VGxoQzyRyvnxrg0pVpMjmbYlUmBlV62hK8+8G7WLms0VHHuaYhLfW/bEvtYpFgJEZVNCSk8XOoVZJePYKNcGbGMqcWAURXKQf2IlXxC/Q0UK74OHluiImpeVqbGpRcO72wxKkzg+ob3t3dytYt63Q7OHxljGQqQ0dHO22tLeaWkPQ0M4ZbSrmOFb9A9BTgjYNWUGBxzXvRBEWhkMETDhP0RVV4Ra9wHai48VZ9JKczjF+ZIpsq6jpcypu6xhgt3Y2EG0PGH0WARFJu2UXmXjvCpSd/hq9aoiCb97ZG1u1/C4mNmymoo4ApB4zCqyQGs/3T0srJzBKkwrgpFdNUikUGzx1nRXscV7lIWUQgq2WTgVXoxeBSBGgm5YkpUYx0sNHHEJleGJ1dYjZZ0G3gmuWtLO9oJhgMMD01x0s/f0042xpTf/Lv33nzYP7mHz+oaxfl/FWEcWJMybVxcIJZYeIyvnMoOzUuoLIznDGNnKznTg8zMFkkFvHR2lRPQjQV3F58gQqnzwwQCMaZnp3TD65SLXLr3s00JmIsJotmQlIqKvahb9ONeP0Jzp85Rr3fR8/yTmMgpAg9oTO59U0fOzPAmbMDhINBHn7vA3S3xPD5jL6vsd8y5YDy5iQrFUVgRcRmDfheGkSl9tfIuoYIZJ6FrJTFrsBOqdBgoRrhhVdO8vzLx8jb8j3EMluQcFDIm4YnGHTRkIiwrm81R46dUh0LsaGQ5nd2epL6+hgfeuhBGiJVyrJVq8goVBYrQcrVotFfrgGZnaZEjDSlHvaJbK836JQOAo43QPr8fJGhN0YYn5jhhZefp7enl7Wr1qrJjz/sZs3mPqLNoslnmkOROisX0yy9dpjB1w7TvvNGVuzciV0Xxl3RtZfBhDifuZmpG/VNMz83dnlyYAQNaOdTujS5MnCa7paIklg1M1dMMKu2tNY/RvRFglgEHOW1KJgoYHiN8h0HR6dZypcJuD2sW9lGZ0sDwaCPhfl5jh07RTZfUsTfR/7pv988mL/xx28zZYZcHfKhqSXENUC+aQCNuYrBNDvqRs4/G1aVcUB66dwIg1PSqdqqubD9xq1MjI+pF0YuV6bqCbCUSmtZUshm6WhNsGf3DnU/7exuZ3J0hBUrm+i/Ms3UTI6+lZ2qChoNSC1peHy66pQA9MpSwcP4RIrzZ8+y/569ijcw8rs1JUk59SaY5TXaxTyRuDiKevA7H5COr5RN4WQj3ZyZ3auBMBY4OzjBVx57hrmUKJkaV1qZkMiNJjeSwIk0ENW4XGRa5VkZ6QKZzRqMhAHX7Ny4mg//6gP4VA+iLFt5lTiTe0FuP7OHqrGRK7rWFmdWYWBHEo1ap8ssRpYZ4pZ15ew4C9NpXj35OhNzV4jXJRgeHqO3s5fN6zfTu6KHtbvW45H3p8IyFdylPIM/fYZ4QxMte3ar54vYG3uqIipu6l0NCWXfOMM9BwV4DT0nlZ+FlU1SsYtMj/bTUiclU0EbfZkeSZkhtbWK6uiSRUoQ8+fyHhWQL54zwjOswunBYSz86uO4pa9T2fAyb56aHGf40iVNDqlMjg/91RNvHsz/9UcPGFiFI3Itwn4GOG1GJ6Z0rk00zIOuZeSrV44Ec6XE8dE5zlzJky/YujHavmMdU1NjLC3m6Fi2nNHJKYRmaBUytLa0UbLz9KzoorWzk53b1/Kdbz7Br/zqB3j58BHWbdpO//lTLE5MsLpzGZNjo4grVjweJx5P0NLSoDDVVM6n111Tc1RxxpKBTTB7lXxpgttMOaUniCcSml2cP8ElwuUqNi4HVlatxs1Fxa8F21Cxeeq5g/zg2RMUyqauro/6uHPvTQoHzRQscrki+aJNtii/z1EoSj1pK1ZDbjMhhCq2QTwQCwW+9Lk/x2/lzPjTMcDR21GDuZadTRKRJOERBfqiDeIV6AkpVlAwzKV8laGToypo/p+PfpZG3ZhWmF5M4ip7uWvPW1jXu4atd20naFR7Dai/lGN28ALx1m689fV6uKXZk4ZYZr61z19Gnjq9UeKBlD7GJk97GOfv5VILOp6bm7xIfVjesDSk+rCNn2GpqIdY+gKps3Wdre9T7Kr9GszSDEqjKWal+MIqq3DDuuXE42FCAT9jw1eYnpzS5yF184Mf/9qbB/PXPn6fZmazOKkqxE7tZR2hcbMAME1ebSmgtHxnTmjqTChWyrw2OMaZS0n8/oQaMK5Z3cH42BTZDGRtUUySr+ulva2ZvlXLuOPOfZw6e5ruzmXMTQzR27uOW267n+GRMc5fGGBmdomnfvRjItUie7at4Ya1bVj5LIFIIxWraALVH8YbjOAJRJy5scBRjd6CZG+XklVlTKczLaLRqDYYZkMon41R0XR48M7V6JiRS6atwsuvneSbPzhMTriEXljZkuBvP/4rRAW4IzNcwQM3Nhj/6HyRUDiqwSwZSpqd1OISc8kif/svX1bg/T37tvOO/TcbpoyMrTyieirNtEwdavBakx1LspioGN0KOaxu2QzKa/dUWRjLMjOc5mevPcvYxEX2btvGydOnyAuw3RvhbXc8gK/iZvPdWwjHxI5CkpSNyy6oT0qsqUviSmerZmJufihISP+FeS7KxVOepNHjq93SUpZmU3N4yhaZ+THCfls9ShSbIcME29TIyiVRhJJxAajpZQhZVlbZumBxeTl6dgB/MErIW2Xbul5isTABr5fhi4Mszs2ZprQK9//hdYBGX/v4AwbB6DCVpa40tc41ZJzOBFXEwwT9tVW2efNSXwvT5IUzwyRLERYX0gIEIBjwEo5Ikyf1pbBXQgxcnFdGx6rlHTS1NSpTJJ1coLm+ns1bbmJmIaPq6zMzs6QzRZ5/7lVt8IIui8ZElPbGMLdvW0lHo7BKzApdamBR7y6F9QcAACAASURBVBe9CZc/hCsQUrC7fAASuGqjLOgsr1t9/7ShdMDmWmI4fDozmTFjSf2fRz6UCoePn+GbTx0mmbP1w+3raODvP/4IHrlKJQlVywTiCeazeUUGRsIx7JKlNr0q4C6T7VAj7//wx3SlL36G73vbPm7evlYRYTJOkBJK/77AN2siOzKllYbJcTD1egI6FzCC7y4mL81w+fwYP/rxY+xY1cHOLdv51nPPUwjHuXH9TbTHmnEFPWy+fSPhaFgjtlopUswkjZh3uP7qe63NfU3vpLNKE8zOrkHAVVdF2bUkMpu9Ym4JijlyS5OEvbYydWQaIoB92SbL65eYUZiE45Vt5CscGQFHo0Vseo6dvUgoEiPkqXLD+l7CkSB+t5uL/f1kkiKFYQ7YfR/94nUy88fepgriV4fYVtGRHKiNtX6BJuNgM2oaE7UTKsG8kLV57swIC1ZQh+j+oIulpUUaGmMsqw+xcV2chbzFwWMzstpi3549ZNJLCqofH79ENNZGsezjln376Onp4oc/+AHhSIKXXnqVvIxBJMjKFTYtT/COvatpjicMttnsbXU0FgiGKNpVSpJFwjE8vog2TtIoae0M1Il0rMI3zftSTxOtqZ35qTx03XQaupKvWuHs0BCfe/Q55tPmkG/qaefv/uw39PfZouAJZDUuKvfyoUknL9jcqs6LtXyTK9cV4Vd++08c/xU399y6gXfcfRN+T5CqW8oyw0WUcqTGvqhlSSmPDJrMzKzltcp1m5rJMvDqGRb6zxG2F1kqFhiUEq+xi1u3364HpG55A6u3dqtik9b61TLZzBIBvw9vMGomJ8rGdrytHaqqcU5wcNrafYswu+C3pQE0hNdyyaKYT0EhSz45RcgrlgESzCIIVdRAVlKskyTMIRFoqwNak/GpTyyiq0o1e+PSmN5qsYCbLWuXOx6OcLH/AoVs7uqw4bqZ+at/aIK5FtC2Zen1YK6/GrfNob//P+CfBj2ndjGkrCrHx5L0j6XJZtKE6/zkc3l6V7bRWlelt7OBo2fGKLqaGB0b59abb6anq53GeIiJ8cuMzhW5523v4tjxI3oaI+EIP/nJz5idT6oLky0yspUcv/r2m2mOS51VVX86cakyQ7gqy7t7mZtfoFjIUiiV8IkVWLBB/bAFAF4piammZDcDXBeNDJloiDihQA41g0gTVBJKlsFQSyOTsS3+5cs/YHB4Xuu/rWu6+OTHPsj80hIp26KxvlETgDyHmD+Alc3jCwUQoJFmWRFBLHr5td/9hDrFuqpB3v/e27hjx2p8QqvyyFVshGhq4y8JZB2Bqr554ap3ud8fNoLdIsuVqdB/fIhKqsjs2CBzc2OMzadYv+UW2tq68cR8dG1aTmOzLFqkaJYALVHIZbTs8mkNLrgL6RmcW0lVrOSgGySlyaBmfu3xBwgEQmYWrqM3CeYMpcwSdmaWgCevAjJy88oYTufJ0nA6u4hanaA0Kokdr6DjhCVfZTFV4PL0nNoqN9X5WdfToWM5qbUHL1xQ+pcpM6rcez0RmC995N6qAeGbv6i1nhPMZnJhamnltTnBXJMiqK0tpVsVj+Q3JpcYmiowv5TFHZbgKSlHrrnBT1C60tkssYYW5hYW9erfuW0TlWKBxsZmKr6wzpeTyQXGr1yhWpKa2MvA0Djnz1/RpqI1AXduWUWdyF0FhcIktabxjYuEQ4TUCk1qYpc+SDUzFyilrJODEdXmECKozx/UD8QInZQV2C8HQywhZGWrHs9KMhVMR4X5dJYvPvYCQ5cmVMZ269oe/ufvvBfbKpOyLK15rWKRSMBPndwOmawxEwoKBtvw3hZz8Nsf+wwuKRVcXm7fu5mH37ZXjWtEX1kA/ooddkZf8qxrmtHViqXTEwFuSeaScBOSgIz1Lp+9QuZKQV1tc4Us2WyO+pZGEu0JmrsbiNTLqttt4JTCfhEDIEugvpbauLkFt+4Vf2xTK+uyQ62EDatE7aUVESm2GyIAHnCsGoxCfj6XpJCcp5qbJ+SzdWoho1ftu8ommM1UqCYrYCCgtUSoAvJSMk0vMJst4vUFaE2EWS0qUsIEsm2GBvqNT4rCR+Gtf/D56zi0fuStzgbQrK1lfGIVRZS4Nrkwga5GM1f1M65NNEwdYyaTl+bTnBtNUfHUMTG/RD6fo6sjripHDa11pFM5Ukt5mpoTxBubiEcjrFuzlkismdV9qwiHfRw8eICqVSC1OI1VytLY3MnXv/lTPEHJSFm664Lcum6VQgVlmlEXi5jvb1u0NTcQEatgKShcHhob4qSSs6pWX/FEdbZb8YWIx5s0WHXw5fjcSeaKRKMEQ8ZuTH4aO9wKB4+c5LEfHcUWbqC7ysbVy/ij3/klXbxYOgsy4thSbukuQxd6ondn+JEyEptPlfmDP/sXZcNIdnaT4/P/8Me4Smk1sxQBcZXUVSCTASnJT9n2KVveVSGdThHRWySEgDikmRSW0NCRUWOW5LKJJKK0rewkJHNjx4+mVC4a0mowhKXNn+AfZJoQwy3zbl/QJDMtsWTqYNp6yc5SEujKXw2ZpHzyI+RSSWgy6szlUqRnJ3EVF4j6zSREiSSOxJeREzAJQge4anRpIkYwzLqFr1S4dGUCS5jiHi+dTXF6O+qNFVvRYvDCebMl/f/LzJ//6FvF9tp5MwaeJ1vAq/Ww0/SZLGyKHbVXc76w7txVSqrCpaUik+kiyaxFplAlmZFtkAhKl2lsqlchFrm6xN4guSTfAxoa4wRFLiAYIBKJsmb1alqb6sgtTnHH7Tt54gfP8NTTR2RVpK/LY1VZ3lzHlr42GqNB6qIhrTVLlq2gomDIRywS0q+nM3LdVfu13kwKliOUIN6wTFfM+khlTKTCL0JIEMFwYXoLz1EwEqITXOX1I+f4ztMnxGabiqfMDX3d/OGvPyTrNNUulucspU1TfQI7kxGStb43wUyIB3VFBG8WivzF335eCaci5ZUIe/iHT/4+lNJXgf5KudfpS40ZXxPolmu9SDGf1IbRH4jpARAA//zktFLc6hqbdc6tn8VVsRXT98h5kLo9ICLglCnMT1P1SIkmY0mvZm1H1E6DWQvHq5oXDitebc1EDEZo/1K2ePVrCpl1fuIS1cIU9ZEwcotIGpcSTpYntQSoXoaCmpPsL0szuf2k8VXDoQqnL1wiUNes/35tdyutDVGFRFi5Ahcv9NfMlfXrvfUj18nMX/joW2VeYupFh84vYjC1RVRtZGcytZlH13ToNCurt50xqxmYy1L0BnWENT0n7GwXhWKFxcUlHaNJA6E7eSGkuuSEC95XDlBVh+2rVy7H7wvR0BBg797NzM0s8tPnX2d6xmZ0Ykb145TCWrGoD/nZtq6TjmiQ5oZ6clYOX8iv2Fex8IqGQtpASKkiWUnEDSXwqqF6QnVtBBwpKGU3eFwqgiPXrMw+XeKXJ8N9bf/zpHPw71//EUsZAca72LKmm9//8PsVPip+eErctC3qYzGsTA5XsaTmPOmFJdo6Wsm5ygwnC3zyn76kWTkaFKDUrdy2a72+F1mvG+C7mTOrf7eueR3NaMlsVUkMeRbmZmluWaaEWXn+2aUksZgEd9DBVV+bOplSRfRMjcWvNlvuKvbSDLY7ZMotITBIMF+VEjDIyNrnLv2DYijUdlqUm0z5o6/P7VGU5dzYIJX8JIloRIO5YssBl+A1caVfS7HMkg3MtENJyYo1N5iR42cGCDe2aYO6obeDhrqw9jn5dIah/kHt2WtuZ9cN5s9/ZH/VSPHLaTGMWqnNVBha1//mlJpyoub/d02rWRnJUoZUJZgzJO0q9U3NnO0fpLVjGdPTacpVD9lckYWllOpctLa0mNquMc7k5ISKpfi9Afw+FyGfm1ZxOfJUaGhoYya9yEs/P6pzUxU1VPdYQ+dqrY9y9+5NhEtpHQGmhcQq3nu2pYEci9UpmyEa9tPc0sRSziLU0Eoo2qBYYDHCKRQs/WCkjBLjGgkq1dozyB+sYloV8r/w2E8Zm8tqGdAk+tObVhEKhYjG49TH64iEAuoz4hcPIRVrdGnWEsX7ktjLLRb5x89+U9/DO/bfobSwgPgme2RWbYxEDT7Guf2cDZkuFtTnQ+wmMsxNT6g5kNQVstWTUi4YiknR4IzZzE1ZcwEwxkM1pyq5MUq4CynyBNVLUA+PGnuaRsyUF47YtzKyq0ppk9dtxpjG9lfiQiQCJJPOj1+inBsnLtbKFZuSaHDoKM75vuYlmTJD+jEHInpNdxmVhQjXt6iZ8vYNK4mHZRToI7Uwz8jQJUOmVZiXi7t//zpi41/4yP5qrR42oGpRqJFvWLsirqJB9YHXMK3y4CWjGuaQ0Vm4tJDHF29SnLEIJwbDMSpVH/OLKXLFgmovF4slhYLKh2RKAdFU8DK9MEfQHyAhc2nJ1laG2+/cyvhcnp88/RqVUsi8EMdXRZoLOW5tDQFu3tRNZ0OcWKROH6KUMkLBkUD2y/eo2nR0dDA2KVmtnbp4XBtBbyCgCpoynpOsI0sL8fiWrl0aVg20YpZs3uI7Pz3I4EhSSwq/akDYOopT6SxH3lcZ0F4RL5FljjS9QQJet75Pu+Lh8vi0im/9zV/8ITFfCZ9bnpvBHv9i4tAyx8FCy6/CXjZWdRWWFiaJJ5qpCOS0lCUv3oGRuFFa0qx5jfunutQ6Qze20fIbCaZKYYmCR16baQ6NnoYBMNUyqfxeg1ZAQLqKlnmxQfQpnkUOmy6nXCSnLlPJjSsGuSJK+VJNXNWqu1aSaichVCuHNlWbNQvc98S5AQKxenzuKju3rCEio0Ofl7nJCabHxo3WnT5tN/d85DrB/Pnfv+dqMGu9pTWzcQHSutk0m2bE4mgdX61BnJW30yJwJVki1tZFJpcnHItz6vQJ2tu79EGNT06TLyrXUUXF5+eTtLd3kEzO0929nHP9F8jnLdau6qWnq5FKYZJtW7s5fvQyo5MphkfSKplVxcbjCmhQyKpYRkAtdQFu2bKK9cuXYVnizCSgHcNy6O7uVJCPfAipVJrmRExlDLx+v6Kw1EFZD6lQ3gNaAsniJRoNKeG1atukcxmmch6+/f2XyGQtw6JQ1wBp5FSxQ2GlugaXJtOZNkigmDm4g7WgTMjn5Q9/5xEaEyLfKtItBgQlSxzNPpIBNZhNcOn20pF0lVuwZCVxq1ZziFJRBN6Fl2WIn4ZwbBpIJdY6SyNhCBnmi/iLFKnmF8kHosr20czsTFBqwXwVruA0pfLnsonULK83l3ltUr/L90xNX8ZdnCak7gMllZWQLk+JrA5M+GoNLpGu5u+1g+MmX7B4Y2AIX6yOoBd2bl1HJCAkVy8Tl6+wMDvtQEmNG+89H/nsm08zPvd7d1fVSVOxCWaiIXBGMz4x3uPq3ewoQpoHfK2mkiZLQ6zqYmg2z1SuSntXt2ZZiZSFpQXWb1rH7OIip09fIJUpakcu4P1sRmxqhX4jI6cIqWSaSrnIDVtXEQ3YtNbV05ZowhsI8S9f/A65stnKlQWbK/oPSD0ndHYXbQkPG3qb2Lp2tc5QLcFxRKNqkCmG8JdH5YG4aYl4aYp6CQUDZHMFCoUcdXFBlRm0nJorqhyVMXCXj00+IAEZyfUpEERZk4ejIV1X521Rji/pAdb1tZB47TIyry8Uq6QtyBYdJX+xBS5afPR//CZe2S66JKCNZGtZFP3FcEcXQTW52hqDT5+6kbylQL5QIBFvUMB6MBbHLTIMiqcxf1+ZKo7gpfQM8qcqOSCRJ9S4Yoqyv84kK4fJrb4hzrq4hpY0QCOn/tGtnUoNGTiAHFAd+UByapgQSb2FlBtYduk6W9GWcoCcJFlDzkmfYm4Ls2AU8ND5y+O6uY2HPOzZvtE084EA/WfPkk0tOd9Ppitu9v/BdYL5s7/3v9v77mDJz+rK0zm97pffm/dmNEGaGY3CSAQJMGCRhFgTRTA2lmSEbTAg2xhYEAIExpINSCRjDIgtb+GtLWywwV5WSIDARhmhrJE0mhw04c3LuePr3jrn3q+7h5qp2n951VMlmNj9C/e74dxzz31NI+i4BYSCbchWS7uVZgQeAW/QAH2f2mbbNRLFibk6xus5LaFJabarqNN8wXMuxJM7d2LfvgPoyvWid6BfYnvTU4uYX+RI1azaralkFouz0zhzwxC2rB/GWSOjGCkUkExFcOtdD+NnDz5t+btvhaLykfJ90UNr6M7Ecd7GYbzoeVtRSMalfsN0g4Obj+86rPRjbXcS6/uymiuzEXcTQCSfg2FNW1Fd+4xgqwhK1Yr4FbWazdllsxkM9HUrDZG2Etf2UraLK7yJbtTrehl8qaUKlMowWpQIecYi6OvrQzaXU+Fl+1biaLDoFJRnCkIR4siSA7MOpdh5El8saX1bpqtX8meFvkFE4qSQmtIUnQPvgwVYvW7FJLgCrc50iHtGLHJxYLiBihGhGI28RU6iUagbeBBMMosdP+d/cxsZZwJNKU6F//z4QaSxoGke7YXh7JdWPFjuTTtRS57RkmmOyhF+rulqTMzOY+ezk6hFExjtzeDlL9iumiWbzuDxhx/WemNFDR69RhS/8+Gvn9ozf+3PL2uIDOJStWqQ1DgJYJhjCCmi6SnVcIzZwwTzZuYxZE3OR/vx4wceF+gutflqEevPWI/Dx47hohe+CJVSFXt27cbI2mFEo2Xk893YtesgVuoxzC0UUa9FVB13Z4E3vfJF2Njfi3wmr6Lw2YkF3PSdHyiEVRjmqeHGfd/MixleGxVk0kkhGclaGa+/9EWaIVtarmDH7n0Ym5pFdy6FrSM9YB+BugyNGu/F9BtsusLWxkmCVd4nJjX8OLfg0BBoyVGuLcsIEyc6EE2mNb+Wz3chQxUoFs7cGBUB5pbKWJibl6Qt8+iF2QXxMIj3ZrJEECKCnxIct5eGBA3O6bjO0bDdIq2pFdUMjShqNWP3EfetS2KXBVNW1xcj94TXwsOZyKCRyCMuia2YxNMZFXO5Xjkg3nWlUkeF6kOcgtfyQe4XTOigsgiTPjIvix07kbas66rHAWBh8hCS9TkVb6J3arKWI1NWiLY4LytouDGHziJT1CNj43h01xFUY0ls2zSKSy4+R3wczpA+eM996sIaImJjYK/90Gk881evYZoRuLzEXE3Mjowo6/i5foYqbatOA/Hd+yVaZlNLZYANL8QDjz+J/hSw78BB/VsWeuTNHj52Ql2y3u5ubN26CVMTh3DB9u24996HMLdQQSSewdTMAsrFEurFBbzxkouxfcNa0T2TkRUcGZ/HV354O4qLFVRIZCG0EwUyjTI2D/cgSWPOpp1+ybhWxsb1A6gsFgW8D/Z1IZeMYU1vVkZuY/R80Haf+rUaJaZVXK5a+sKCisZMHNk4B3ywdeXUDN1Mc6jMz1xZU9t85I2qtB5UpJGtnIiiyJZ8jY4uLmNWIS3lHubtdRVaYSkOsWbmeJouJ+dXVFZjlxl2HsPs3IK26ubZ9cym5FBCQcWcnS1qY1GTZkonRJzYBw+khZfGCgtfZxhyPr3BfDvGNRqUOKghkcxoe22aUY7PSgfG+Bl14typnPD78vxxNIqTUrSSMStlNrKSQXyuPedNOWHPQmN4IXUcOjqOnYdOYHklil4iReediU1rh5BNJXD/nXchKbFxi1qcpHn9fz9NAfh373t1o6n/5ZPYwpubFacD72E9gXtmQXmeM1GMptq9BunzLsWjjz2M/ff/QiseqjUWNQ1EEhlMziziwgu346kdT2B4uB/9vVm84KLnY+/+w3jkiV2IJXModPfg6aeeQmVuHs/dtB6Xv+oStaypZTY2U8Y3b70Dy0ucHjc4kF2ztfk4NvcmkGqUpRTJdEHYMUny7PCtxJFJxpBLMh8GBvoocm5CLhqU4qBpMi7DYzRhhKnUaphbWEQmY+LlbHtzqmJxoap8ltMsbALNLM6jHk0hmcqiWikiEakjn+VkcRQZ7oDm9LcbIHPlZRaPoMAOCUX2cmgsfO+Su3K2Gos31i3MKavKLy1dsJBtlFGmJ2o3R6Lo6iqYlFqMbWvqNhNpSCCh8asoYmnOQ1rOrEkPnioSq5h+NKfhgoA5c/YV8WHYxGLaxbY1H2ucIpMsaiNRlBFHunct0qPnoVaaRXnxBCLEzOnwpP7pECrthPflRCY6SrsHIiEih+LI+AwWKlEcPTGBeLSB/nwaZ60fxZnrR/HAXXeK36ylpEy7Yim84SOnaZp85f2vNjSDbkcFABUrmWr42l02h9Xxa8eaiTdam1uqkIghd9Z21Neci9LCFH7+r/+KoeEuHNx3EKNnjOLw0Qn09I+qBf3c552PZ3buQk9XBqlUHBvP2oLv/vuP0JXv11TE2NHDGDt4CBefsw0Xn7sZ+WwXGpGqhli/+5O7ra0uHNiw7tF8Amf1JpFPE75KILZSssHURh05/ltJQzU424lEimlBSisn0skEUtz6maIwtnyZFTjUDuYUSCKpHHd6ds48NKJaUbbM4qu3G+kcd11XUFa7t4F8mvletwyZ4ZYPXwy6SFyEnJVqGXMzcxJhpzGQC5LKZK2b2iRwuVIS0x01TqzlToMLi22YC6ugq9dRKpMUZe+K0+QquNR8sckgbQXgdLiYbraijJEyDCwYC4/kKui6+B/raRruUG8P0lpual1FNqS4eD7fVUCtbsI81XgP1j3nUtQq81ieP+4LLNnhaxHTBPcqf3cBGCqEEuvW1l+DdI9OLgBJOoQqxo4d1WJN0nWJOi1NTyLLtJ/6HeQ/x1J488dOo2j0lfdd2iAey4ekKpYXIvVGozva+IyFikDgVlHhFEqlJZEEEn1rUI6kUa8V8dTTe7ESBzasG8X+Awex9ezteOyJp9XYGBkZRldXXgbH9uqeA0dw9PgsFpZrGF3Tj+5cHYvj03j+tnOQjbL1nUcsk8W3v387Do8vWh4mZMgW00dXysjFaDyWyxEDpqdlQUMFzkySTd+6ZqrZquYN6ZTXawpjfT0FGRo9V5rdPxYtERo5izDfUiujZKijQ4+ryia/pKuQtd9nHt1TwNLCAlbIOixXNORAMcqFRS5opz5FEpXlZRmG4L94FN19vcpJ6UgkVBNlLqxcx4lQK8j35I23wTRP1ACeNBNsrJVrqJM95SKGVf0ZqaQsbB3/ZnHsG0612kJO0pArU+OkQRGBqaPIzl11BelEQgWt1k5LI5qT+/TqzGOzSBE/0y6bDFIj52LTOedjYfoI4uxSKhMKqkXGCw+GbAWo6dDZhl9TJzw6tYhYyu6TDa49u3aiuOxSceVldXu70kR9yElP4vev/1+nLgBv/tNXaaiddyn2hcnn2vi8drR5+6a5KsvyNhm+oB3+g5phroJrVnBiqYpDk/MYXb8OY8cnNSFx7vnbsWvvblXSZ27chAMH9mBgcAiHjk1jdq6CsfEpDA9344Lz1mF5chmxWkRk/HVnnoH8wBA+87dfQXWF7W/mTRwft8HV4TWD3va1cEaWlRhbmnIwsL9WNXUddrEI2gsaMvcmw2Zoo7wVizSmKWxF02EycnCCnIeaBCbuVuFpoqfJpPnC+fCpnVGR0ZHBl4rF0FfoRr4rg65CNxaLFTmI+akJZOJRzEwtoazkOaLOml4Q28o+18jPD+y5+dkZ9IowZHocQTmJzoaRgi+cebUaChZUlPKUV7gQMyXBSXJPKEMmDJrr1splROtR7WeUzow6hHwU/AsWcS1Ksy6hk6OBV6W+ytEwFqjUSqbnpCD9fCOHiy99A+ZnJ5BolLQ6OhCWfJbHowqbhcSYjecdpCC47/D4zBIiiS7t3V6/bhCpGHD3PfdhZm5RIvixRhUD+aywZ37vVX/1nVMb803vf5VseYVtYEQ0/rRUBRaWyjJa60z56IxP5fJCDKC3iWntFqUn1Ph0Hcv1BmaKNRw5dgzdPf0KXfNLy9i0ebNolszdToxNYHxyTpuaTkzMCIJad8YwRka6seeZI+ju6kG2K42h0W5Bezd/7u8xO1NSyI3FfFIhFsFLX/piTE5O6IUybEolnk5D82sGJ5lqPH/PvDmJOSzcuO+Dw6cMexQk0cvT3NqKVkUov2NxLDojWywM+3wpFJmsSNSEFTeRXOLZWguctJeZS0SFrLCZwZEoQofZNCmrERm9OCDOB6e30lJ68R0spaMkrZ4tmzvkXZPbQqkxiXJTxJxYbl3FLXkkBnM1ML9c1DUODvQimeL3JZEhCd7XVQSdCptKj9l6DXKm1bL27VvKpUltMO9GQ9dED8fEqpyurspD87rmq1UMb3uOoqciiMZ/OIZrYvCqx+gUidcLNeOvGUCMMUdjPjazjFiaDZMoNoz2ojuXxPzCMv7zznuwuLQszhCZogP5DPKpBN51w2mM+eb3v6JBXiyVORdXGihSaSbCaQd2m9gJ1NSXpRuBG6nwaysGVJD6pIYWiHO7BuG6ZBq7nnkafQMDSOWyOHxkDH1Do7jkkkuE2z744OM4fnxG6EOJqvVdOVELN2wcEVxHrWYGocHhHgz29+OxR3bg8UefNkokh02pYh+P4QMfuAa33fYjdfTECdZUtMtSSSjFNPJYpNLD8S6y2ZzWNNCgLZ1qoTZKYHz2js0cW5NLwyHKwXBrJBqqmJ44cQKbN2/B+Pg4ZiencNFFF8lDMgJwKQ6ZfOTh6j8WkStlGboig8QoG1p1QKPNpetIJWyPB4c4eW+UpuqioIuMropysahDyiYPu5lMB/LZJLJcH8F5RXnWBIqlZfY2tZ5OTDymX2kiF2y82JSIcF5O2XCkS9wU5rHW9raFkvZUZOhCJqwryZY/oT3VSo06SpUS6pkC8uvORCSRVR3CaXLrtZhIkPGQeTjCHKD1KZjKF+mZ58pIZLqRSUaxcU0BBaYUiTTu/+WvsO/QEU2hkBufiTKX78I1nz2NPNdn33dZo1hpYKFU1268iqrPhpGhVUmzIDKCryN1lqu68LjNc9m2Tqf4C+CfmplFT38fZuem0T88hEefeAbVlTh6+wf0W9XxswAAIABJREFU9xdJFZ3jVtgaMl1ZdPd0Y2FhGcNryDXmC1nCyMiQyEL79u7B4MAwfvKTnxtCwDSHaEYsgj+6+gocOrAfe/ftsw1FQgr4oKwdKsP2MMu/z+uWVGrM0gcapgaHCF2pb29KQmzfUjKB/0/4jC3+XIZcEyNYHjt+AocOP4sLt1+AZ48cwrGjY3jVZZchlckgxaVEziWWNQjDN/ku5q2KEPWG1DMF2VVrKFbMWLnYiAZCFp8EBisk7nAdAyeozeCZszJi9BbyyCYpxUDEJop00g4ID2MhxbqhrimaTCKGufk5GfnoyLCmc7TK1yFASYdFSVe19nacvA3WHa5TwtMmPyA6QRSlchnJNDugpgRaoVvrX4dGModsQiChTWbyEDoqplXD4sQzX3d0gmxFCqHOlJDM9kjofuNIAXm9mhieePRxzC0u4cj4NErCr/mu6rjhlh+dOs249l2vaZRYEbMGJw5ICh/1kL29KQEPr2gtzTSOsBFhwmpDrhjQdhFpQBCLXVycx/pNG7FUnMfYxATmFiuYni4hlc1heM0Qjh0bx/JySaQf434QyC/gla98Je67/yFpbbApwmmO0dFhtXAfeIDK6U6IkVxADc+9YBvyXVkcOnTopKWPYd7YWrD0UNQaN3cjvgPxUsne+thVc/+Hsi6THXApcf49DcU6h4HhmONZR4+dwPnnn4+jR1nEjuGVl9o6ZM4EsuqW+jsJQvKI9mJtWylTCMtPpSbl0zxqN3unS9rzvhdEzkW5f1nyVJLFqjfErzZdbU+H6qTXGqwapXfkz/n5nNpxEUmG8pSUas1JSQgnCuSzaXTnbQKHzygdi6E7n1EeyydCOiYxxJB7UyCH18D5kWgyAXSvQapnUAV4jPetIq9ZcFn30QtPk/liChXHUpU5cwmpXI888sbRArqSUaxUG9j52GOqK+Ypqjg1h3LFmic3/sP3T23MH/jD1zWIZXLCmAk6K3+GLVPNN+KeEfX93XqvPqyDsDzDJxLIry3WxJgjnXLtuiHMzM5idnERC2xJNtKYnJ1Db18/Jsbn0eBSmVhDmDT91juueDv2HTyAPXuO45mn9wnS4umPsABivemyYepqUAUtBowMc43xKI4efbbFDgtTgT44IANRfm85dHPIgPBQEGpx3Fogv/JsQ8w0r9ac5DaqJn9Mz8zj+NgEzt52No4fH8P4+CTOPe9ccbSZxmRIByUhKJlQncCiycbQPDXjZ8pwAs/FxvvDmJGl+VbUGunIx/QlnVVGLpNFtcFWOGmcDOO2YNOgOT8I7nSY47MOYEd2pVo0rHmlgXK5okhAPRJy2Nl9ZSMmQLUJFtk0bDL/Ekb5JNWVOW1fIYeNmzbocZTLy2qZ9w+vsSlzRUgX1wl1AYtvXyHHZDTOkbREAku1GI5PLyGR6UF/VxKbRwpKjyqlInbt2CFKL51LsVrF8ck51CIJfOpL//vUxvy+Ky/TumGGrUw8pjk2yfVzakFknub2nTDU7C3XJjzalL3lRU5OL2B+qaSHxQngWILCfyTqs2UaR7GcwNJSGYuLU0hlSLG08Rwuf3/Dm16HnoF+/M2NX0a1YkJ7Rv9gPmgsK5uXN5EXExrgwywaqE91Iqc9mvSWMbwC/9bUkIIqknnLID3Fl2B8AStsjUhjnrIp5SrytuXjk1MzOD42jrM2b8GRI0dQKlVx5pmbFMIJ65FoxQKQh0ff495ZHUUWclpXQdTERLw1RKA1ZSawogPoKzb4nebVbPQootZ9VoIwDS2cNDLYSdfsXtF0kmlIYpkIOqXnZAcwqFM1+wVqGzMFSCCeSlshXK9h51M78OgTO/DC33opFhcWsH/vLnGXr7jqCuSSEXTn4pibGVfBrESkXkPGC13eiyWgLlHqjR5uZmDSvFCJYGy2JMbcQD6FzaPdSCeSWF5YwN4nn2hi1pRYZH49Mb2Ia79wGmN+zzte3mBumU7EdQIpkqoQxyRJY/PWbrO0IiDNblj6pTPuCBWVKzgxNa+NTVz6w8q3kGcpUkEim8HkbAXT8yuYnZlFIhlDcZnk9Ry2bNmEaCyPQ4ePSb6Luml1rvhiW909obIFfX+7GqVBg9TB4Iv2RpPnZdY4CD9CWzW0fC2amrGHezO1/ZZ6qJhkWkTukl+JoE+XUH4/PjmNtWvXatEQ28ebt5xlC3+I08bjOsz2mcYrDp5ZpHQdHJurs7avjUoFLnMwZpeUUh6snqGyLDtUHEjlUs7WIbRDHg5wuDcNXLCIogCMlihFJcNgC5is+SQ0g8O9SeqKpJFIc3mRjZHdd9+9uOvOn+MTn7weY8dP4P/+n//QbvO3vv33xGEaKiSxPHNUJCaxLVdYF9j9M72R5I4rRkn7W4eX1NU4JuZrmC3Wkch2iZu+aaQHqXgW8xMTOLzrKV89R54HbTIhKYmrrvvaqT3zR9/1Ow11xhTWmPFax0fkfFbeKijMG/lEnc2INbWIaTDMkxuYmp3HPMFuEmE82e/rSWNufgrpQi+ePb6E5VIEM7MziMU5okTohovKmZbwe+NicRnYFyZ6DQYMDCxrXpBHTDO2ax0Y6HNSOQ+Z75T2NqpRGI3CGoYQQlHCPzNtBzuQ5J60Fni6V3YjVO7JAkgYrBkf1ZICr4V1TqE7J8iJnjmb4cS3MfPCtIi01WJUJHW9upO2EDiByzur4hTrSbBmof25YyHPgtg0hW5WTHfZDmhLWDwc2EDVFWRJZEGRrKYWeiOaEsrRPkXE+ycBK81J9ThlBbIaMPjZz36KXz7wK3zi+k9h3969uOOOHyPXlcUb3/wWJOMRDBUSqM6dQGSlZK6QEJyootS3jgtWY/Gq4QANElPwhjyQhAhk8yUg2ZXDptECNqzpVQE6c/Qoju7d2XRGUuRTzRLHWz785VMb81+/701SNBLBhqfGiz2VRcqVWzoKgS6rsNeUuiXkEhEndXxmXpiygHpV8HV05TOYXZjGSiOB5VIC45MLyHWlkO1KYWZmDtMzS6hUrOgwmVNX8Vd3yua+Quu66VXVxQui5w309vYKRw3hNng1hV2lC815TVMqCp7S3L3XAwY16aol5mKFFF8woTYVVurOGTLBX/MAEps2bTYumnFao7+CIPtr12XXG4j27NIRhhO2nLQRIa3c9fk/FuA2B2gDxDJb2wwphU9CV8KK28Tfm0KNLj5jO6hDBKB/5LuqGFmIa+PaVVydSyGpBUO6kYglNeJ2+49uxf5Dh/DRaz+OZ3Y9g5/95HYMrxnG297xB7ovLkqqFedtikRt67I5RQ4Ea4McbYmsQxOEoWkkUzFh6HsOjKHUSCGRzeGcs0Yx0tetIYnJg7swdmC3EaXUmmcdTXw9jjd/6IunNuYbrqE8FzV5LWWwLQQhneDLNVDd/G8QXDEjC2yoaqOOE5MzWFgu6RPk6VSBR7BcKWLDWRuw98AhlEoxjI1NodBT0DripRLTiITQBpF5araZVNoNjAqBZO5VlxVifJkZ9PVQWsquVa1bHw0yGNGgCTMi58G6QbdYgMHIw7oLs9NwAFT0+kcZumHpl40lRTA3v4C5OU5WW+OBqy7OOXebrWLT/mL39uxCSijdNDoYzqXpwYjAho1TbwOiIVKR65XoPQhOtFuyZpXRIONksJFp57KwTLWSkh5LiSbA6MDnRHSFhZvp1PEd8rkSx82aUKLGm4KaEb8jLsiObXs2snr7+vBv//Y9HD9xHH/wB1cK3/6vn/0MW7ZsxVvf/g4ZadjfJ4lpsi2JpDBhJZauhfDM8ykaY0r5pTIZhEURww4dmZC+SCqdxIuedz76OCgRjeDZHffjxMHdnhE4/s36BzG8+S9vPrUx/801l9tIiTcHQscvyNiaGbdEO4IWWhjMtmq2jONTUyhrDS1drBF9uDZhYqGEwdEBTE7OYmxiAcuVKuYXlpqguiETfgCUVxEHtnBOQ6ECUSaTQrVW1wo2Ni0K+W709/f7Dj9XzRS8ZXCQvK+H66Zhuwq9hWyT41Jrmgwugy1a2wJEdzUxbJ4GrdWVoLoVdPyO+YVFzEzPyksyBWFreevZW3y7lRV4NmZmn2FDGrbkUodS32mHxARTVsSLKEtRyjqSlQonsql3bAYX2tksgCWy2Bw0NmafKQ1Z18fGlbw5EvHUJ5tVDky0JZXmgELaiEdi4Vm+zV+zwUIdEXpwDhL8y7/8s3ZE9g8M4vzt5+Pe++7D9vMvxGtf+zrvP1g0DXai/oQv/KQ35pPW4EK1Kk57tVZSZMt1FbBrL0lneTHyXvma16DQ3Y/YygqeufP7mD7wpCmI+kLMsEPmdz9wGs/8t392eVM4sb1Y8iftxUa7MQf2nLPmGg2xy0rkQgSoS5MfEVRqEfzyyT1YrtdRLjc0VVIJYtShmHPEQEvYLVvXimIKuHCZYXM9Gyd+hF8vC6rqKVBn2ZIdQjl9zFdjFj/E9GKq4HmaFpLbTFjTIBRtNMIfvta8XsDewhSNYpOMyT5b1E22jecXhDWPjq61ApS8CHXZzHiJUhiGbYWrpQP8Du+mOiwX/iysWWgWpM182i4wzNDx58rtfe1vqAOkFupGX+a7IAfCPSH/LNQG7OaFQ6H2hm/FsmFYok/0yJwxTMrTsyt7+OB+XT9/PTAwiOMnxvHbl7wML3nJbzu3ww1Za9IsIhkvw8k+3nDjdZSXiigzHUFEu0r2730GfT09iKe6cNnr3ohUNo/EShUP3/ZtLJ3Y38S9hQoptYzgbX9x06k98+f+/PKGchIVHHa+5JDCbjsPz5b/WSEWwruhBaY3xzJe2r/0RrKUumbh7nlsN548cBzlFfJvbTJB0Ts0CPz/zROa5+rvy2N4qN9HcwjLOd6qzllUlEc9J40TRcRXXremB4WMiQoqL9ViHPsek7ny5kSTM1xHhdgryfXkY0jPgwZgS4pITmIUoN6GaUDwFm19GG+AePnY2AS2nXOOM9QIuVlzxnawtGoXpS6O2VsrLSh9WtoUIMfmIKnn+uE58/8DGsLnH9ILawx5JAreSwHHZL5C/h0E1/k93J3NVWXCl5dLWFzk6NoiFubnsVwk1mzYfnAuBgwYjt1VyAsJYRH3O69/I7ade54QK0VxV71ShOfB1dSO7dvmDy1JrTe0aZU8HR2ORBwLMxMY7O9DNF3Ay17xasSTGSQaFdz3g2+iOj/e7Avw2slN4fN62198/tTG/Pm/uLyJXxmSZQWX4FxJCbix8ufeQbNCrJVfWp5p6udyiuyeEahvrGD30Snc+fBezCzbaJYaAZoI9ulvRx2ky6BGSBxDAwWMDPU1M3RJXYU8nt9jK59sBo/t12gEA91ZDPXlbDIkZqQdo2caH8GMzLjDUrP3gV3zdJYvS2jbYSotkuEmgXJZBBw7A6akybNKUZo9+w7hohe8oKkDQW60yFa+TqJpzgENCs0nPWbf7Oowm3kIy++DJ7bfO9l5tJxAC3c3bJqFossNeyPGdve1BGVUUCYZPQiN2dpkTbfUG0pvKJRO1iFb9zJs11d+7LFHkZFsmfE/OG941dV/hPMvuNA16YxMFOoBGbdPJfGzLeWpqYkU4carpQUsLi2pAF5emEH/YK86gNsvuEji49xlfvf3vwWUpg33F93ApA94/6c15pv/8i0EMqwx4CHRiDreFFFRxLanQUVm7va/wZOYt+Y6rUDWN5iLMNt8sYZ//8mDmC75aBaHHb2+DC9GIVChKSKcc/26IXGbTbSfHTlToWQYFTndKyJtPyWeG2dnKol8Lm3QF3UmhAbY+D5n7MJm2dBiDVPJoeizKMNc3YhCMnKSrij1L2/D/RvkL0e1Vuzp3Qdx9wMP47+99nUoLi0qxx8ZHhSLziRi7WDoMySIYsWeBS37MzWrQgHYonGF2Gg5aNuv+FkhGlq+bbxkPSZtmnW6gUck8+a2t6XpnX2dg4RuaOxCgajBYRtVxd5LJjVwSw8/NzONH/zg+3jxi38Lhw8clBGyIfbnH/wQzth4ps6anq3XKbom3Z89M8PYvZ7RUvc4pqdO4MGHfqVUjGJA3X0F9JOE9rJXiSnJiZWHbvsu5o/v1TNQV5HvUszHOC6/5sZTe+avX3cFe1oGnqsDZKmEvG3b2jTCTnrwzafresbyWvaSaMyiURKkJ2egDkxMzeCOu3dgXgMTNl3Lba4tjMHohwEvYf65cf0Izlg76IsaXQw8aN45X4KeN8VuW4KVPTHNqPgD7B7x4PHnolP67hV1AwnUWyPcLCCsKRMh39rKNjljuhMivbsIu8aOgo5ENIXHd+3DXfc9gle8+lIR2Yf6+zHQVzBIilPRvrdaEJ8vjA8aGkyllN/qgFqeSUoB0Q2Rd4gEBURImZwZdSgClVgIVgu5jK1qCAWhtOXc8EO0tWZTIF3ZHGdYZq/rUbubKcYK4um0RthyXd1STHr8icdxzjnb5IN+8uMf6z1fe90n0N3bb8+tGYICguTPT6kG3w8jBIeVq4Iaqc16/333qgjN5buRyWXR1d2HjZs2iWjGSZM7//27mH52pyQZYiJYMerZPVz+/s+czph/39ZAKK+wXC4gGDYQZILZnnk0MV9rsdhDZx5GhUwz4qqI/cRgK3Vg/7NjeOSpvSjXGArDXTsC4b80YzZ0gcqemzetxejaQRGZQj7Z/Jdu1OZ1bRMrvTHXCvPUU0OOM3rsaFpL27yz9vbp5yau7dbcFmt8+NOUJGw1gRot5OZ6EehT69x2tWv/UdzzwKNiyp0xMoievJHLQ25rqxpsXYZhvR7PvCVvDqNN7cd/P6Q/YiR4KkSEhymP0h3N79muFOb6wvS9vrEGUVhM73mLR1E9x1B0ul4gD5lSMU66c793uaJ8Op3Oobd/EINDa5DMcPq8iEQsIcmzr3/tq1heLuLj138K2WzBO5nGd+F9kj3ZjChkN1JoMUnylRXzfA7ZVBKLSws4MTEuk+CImv5LJnHWpg3IZ9L48a3/gYmDu5CNryAdqSIrFh+jdANv+dO/PrUx3/KJdzS0FMbB6TCOJH4GGV6uXqMPUq5rItTyKswvaysi9LMDSEiprALKaH6UpHp6z0E8ve9ZG1xy3NZgsdYPben0z+d0x9lbNmCd5AjCOoKW8YfUJBgpnS25vxwg5cmlrBY7T/LYkrWiUVvKYS80yPEaedwKX9MUFsHIlelbWLtLW8lBWqXOMainntmHhx/fibe89a2CuAhFhjy9SSByARSZlfMn2PYOkY+212KWmRHIFkJ9EOBCetpwACXYY2hqVZHDDp6JgxuPmD/CaBQPACOFwYOOQDUvyDT2LCLVVQxSIJ4cl+7ePgyNrBfVk9GW18W5yX/4h69ieamIj338ExIGDwcyFLI0ZkYwjWTpVjhInNBEOhGSwCRk8WctfVt/ocWZlDKgw6lXcPttt2J67DBitUUUEnXktKTUsoU3vftTpzHmj1/R1GeWTw7YpXfGArdHGa20gg3e4rwZvQWFSEqOCrD/r0aK8kJ6kyge2rEbB46O2+DerxlxeIhSnVfYpFxqHGdv3WC7/1zwz1h7QfLAq2MtcecDZn4MCVMnmF6kbAk8jTkUPzSywI+wIrYl/BiOlBan+z7tgBIEo9JBU/ru3UJV5yRkkVdskJ+6U05c0nPkoW8TDgz1hdIrp3yaSmZo2vhhc+TCQmEomC1FE8NO78fRA2lc8HacVedFuqUjDkfqYtx5+PeGdMXet6tY8T2WSlqdRwPPdhXQPziCTFdB745PgK36L3zxC/q8j1x7nZ6BwADH6Tmx04QivdiVACcbW5xLdGNWBKVCqxO7FEH5e2lG1bhmMm+/7XZMTU8isrKErmgVg12cZGFDqoHL3339aYz5k1fqLFua4cfaOa3mIAw5cJhWf4dGzByPhOlydUUCIsQv6aUtW2DFxtDVwN0PPo3jk7MOyZnwXshjA3YauBISXYlHsXXzGdi6ZZN26oVGQDs3VvCfKvGImGlEECjAIh4xVfVTZsxW9BDZMG8dvC2voVkIhrDspzbgvcYyCxHB/r5y37D/MBidDniY7LbvUKTjELAXYuah7PMkAcYh1iDd4NyKgAiFdECpne9ZMSTHpbKa+TMdhyNCuk5PK5rvKoRB846hpy8+ihek1EYJ7zxg0myOVColJNNp9PQOoNDTL/0Mfj87dzfffLPU+z/wwQ/r+sQ3oVYz12cI3/YNWoEDrwK46o7AIrtgO3YzyeQQlGQbqHg9hEbn5+exf/9BlFZY8FH5s4aebBqD3VkkYyt42+mM+VvXXyXdjBbkYw/OIhIfveV2IZzZxTZQqlU1zmLUTuaWjgU74ZxnoFaP4PZfPCzRcTV4iVHK0FuhLXgJ+34aXhTDQ914/vMuRJL6sF5emJG0thTptDtxh96ZD5SSWJkUu1qWZrAIJN+BH0Elnibl0ZV21IpmIeYChfyL1jJ3T8YQThosMWudUV6/pwHtNE3SgbRiIunlhq9ScGNWXur5s6Z0PHVrvx9OVmi4VGISxstQvi3aKiFI414rMorobgck4P7hbVld4sQwz6GZboXIVtNIU5gEZ0udKkRWG6jVXFwWt5kLgNgwyRd6kc0VVKxx7+FNX/wi1q5bjz95z3slRWxISUykNHb4KGRJLJ2LKcnyZPpVqnCowAcIXIeEWGe1XJKAPDe8qgKTPgknfBqYnV3E3OIyGuSrEK9GBGv7sxjuTeP3TpdmfOOTVwmiYFXK3IvelaHTngNDixVGbC6w4rUwTe0HiqWYMdMrq/gPFbT8fBTllQZ+evfDmJkt2hydqR57YdPS4WiiJ55vZTIxXHrpJbbI3VEG85itQoMhXbNtpK1ylIjEnUQMWRpzIo4sW7LiM3M8yAyhSYkMTSK/58AuM0NuO0A2/WjhXXkgDZF8BjtU6nSJTWiHnQQZPR9jaFpqEuizjnGrj+goSyjY5KMUyk1Yx2BDLw719TROk71twqNOzZVhNlMVJ+Uo7eBnWmQJKZYwcndSJiDjDiLonzBtpIGVqEdnLWfWQfxu7k9cXCrif/zPf8SFz3k+3vTmt+p5hCLbKCtWtNpGVlPJJ4Ou6hMyNGhrXZp+M7UIadBcfCmK6ErFJYmN60JByrliEbWI8b1z8QjWDfXgvR88TQH4zU/QmE3LYalYxoUvfS3OvvCF2LjlXBzc8xR+/sPv6CS/6o1XYNPW83Bw7048+fC9ePDOH4r1pCKQJ9unbo1RZzkm8dg7738Ezx6ftc3laj9bq7kdnbAixIyI7zmeiODFv3Uxhof6lPSTuMNpCP4VKfY44YZzbDRg5sjMw4hgENpLJ9NKNdQpI+tMjROSmRwT9cLDaJG2BrhlyGFHdDBqMwAZbbP3bfyOYKxas8Zopolw84zmIC38N41KvJFA2WTzxyKUpTCtZZEBOqQRq4Brpjutoln/lmNqQe+kmcrw7/j0igYNnB7m+1Lk+b1Tq1RHUynWENMBlRyDwYM8oGES5cT4CTy140n86qFH8NLffhkufc1rEKeQDldJaAzMjJm7RxS9fZk8ZwTJ1WAKYk0YW7TD7+BYHJs0NHYx7mo05orkEDQbSVSsVsPs8rKorhSkp7P6zI2n6QDe8skrFTAXl0u48OVvxfozt+G+O36AqeMHsf7s5+F3/+gv9QS/949fwcFnHkH/6Ea85NVvxoE9T+MXP/5nGY8mElyB0qKvddqYQnOF7O79R0XdE1oq92LGHDyioRluPJJvsCmTgf4+eVc+hIXFRZG9X/6KS9DVlROtkCvWKNzCPFkphoqMhE96EEdlsWUNH1OSD9CZ588i/JihmpyCwXYkyIdQrRccyEHuwUxrwqSxGO6NOOTrMZqdysD18PRERSK/xzbGWvPDfhjkFApcu87mD28QyeDb0kE1ZEhJbS/a7dNO8urhGdsggBOc/FmHmqU9XTH+Ex3OyV1SPgN+/4GDh9HT3YvBoUFj2IV95j5DKXkGYea+Wlg2TrSLsJ+tsg5RrcKtvWqvF2XE1RI7kBXMz8+hTI1tGny9LjZmsUKhn5Q2g/3N505jzN/65B/qiUzNLeI9n/oGvnPLTSjPPisscGGpiIsufbse0YM//a4E+qgin+pdh3de83Hc+NF3IpdLt0B+DSJbu5fvml5lx+5DeHoP5WQDs8rw7PAS+f/yLs3fNnw2YN1KWMQ7IDrRwHOfewFGRoeRikVsOoZj+UIvEoLnknF6C2srG4fB0QK1yj0f1gi8r0rwvR9h6sNa3mbgSmt8/s8KRvs9euLQADF0wg6LUgjmt44thxTDqrMg0n1yuhMOtbx/UyLMI1fbnvJ20e6m8bnBtdcT9lytKRQK0HBIraa1g2rNoJAatjqRocNonxnEzpnL224UzhNqq1aYZ3RjtlKiJZKoPoSGO4zeoIU9vuRSvQvZiqlk0dC5PqJSYr6+jLmZGZSWllAuLUh2jB3HRSpDVRtK5T5/02lYc7dc/04VgJNzS3j/p7+Bf/r7GxArzyCTSeoCpClMrTGO7YMLd6qoJXrwJx/6DG689l0acFS3SkZJ7NkLZOczHDgxhQcf3cmVyubNmgz/FrfDcm1HQrzQCk2UQJhh/szB1XPO2Yq0qwnl0hyJp6QAJ46pPpSRUUumy6E5M2CmEo40uDJmOEzWCQtLzr2JEAo0s+pmKqAlBL7azAo5+7d2S6H/38qTmwdWhyfwlANhvpVqCbYLn6tlj1awteC8djzajZ6iij6tHLx8i6jkE+y+FUypjXKpVmeS1xaYgS00KRTZYfAhgB2MHFYr8B1bt9T0VDjRH8a07H7bDovWpembZLT8u6SqhmgSno9kCOi9JW1WxuL8nP23NIPlpUV1IflnzNlJMrvp5q+cpgN4/Tv1LOiFX/L6qwWN3PPDf0JfT87CvXIqM0RWr1Mzi3jFW/5YIebWf/mGqXSqJWs3SqhcaZ6D+89OzuHhJ54xPWG35bBuLSAoltMagUinVUIlhrDwQfX09GDtulFsOGNUCAcnoKkTQeksdv5I7M5yhwhVgqJENmz9YI4oAAAMF0lEQVR83kKsD4m6rw/i16G6D/wF7c9uEqhCGhLSDSvAGHrDZwoBDu1tOV5vlXuhK4/r2LV5w5YRh+8OHlwpRMhzhWG3jLn5woXDW6PHcGZLBYJXbo90VsQar1le3L/bogCdkv9oMhZtx2O4rhCVQhqiiOQoj/bYiGwlP+07ZsL1ehrjnt/gR3ufdtDs/Ta/3gcRmqpT2hW+ogKUefPSMtl8syguzmFuZhKzMzOYm5vDZz/7hVMb85euu7KhnIbifiNn470fuRHf+/bX8cxDd6Ann7U9bWqfrkgy6eyLLsXvX/1n+OpnP4axQzv1wIh0SMKJ3AKNEBkawhM/u1jEA48+hWWqffx608TlA2TMLtTCMGLjQjEpZfb192Cgvx/ZHOfSCL0RcI+ji7sDmWYwvUjxP8OZ1bgIO0CaXtUedvBG9BbqIIqAZMR0SzOs3ep5hkNortKp4r+Ve9PViH/h7f7A6rM0xaCMpndVDWHEflNmCF45GHjwXebhNanddjh0gISYBCP00qOVdvvfD9HB8fHAm2jL5y0dOplPEVAou652qkGYhOHnWl2g9RtN+NU1+/zzQ4RjGmJpmD1K/jzk7v5g3FmRL2MdWkKo/CfS4vBNVdIGYdFYLaG8vITJyXEcPngQf/rHV5+GAvqRdzQSglK41LyGNWdux7s/+Gn80zduwrFdD6pVywuifMDasy/G1e/7KL75pU/jyN7HbIOmdwJrVXb8bF5OxQkvimTsah2/fORJzFLAztvmLSiuFWqZEw8ODEhcXOM+6VRz2SWnHyTxGuO6hTiyZMhl02qv0pBp0BoNkrRUyxDM655sGEFPLaQXlt47fOX5tXk70zsOUJ3SZ6UqBmGGAxDaxKGDGEJoMEZ5JJe2Ckbcikgt/JeokKE5nJxuHT4Zl3vtlkO1dODXw3XwyHbdnJmj9p6nKKG17umMdBLdubR/VntzSoff0RStKg49tQDpBZ2PtqnyMLUS/JYhJq2DHe49oDDNLi37AR5NjB3oNAJ9J3Ns4+nyPQzn06cRTvzIlQ2ylFSANSJYKpYwvGk7/uSDn8ItX7ges8c4hxVBYXQL3vvhG/CtL38GYweeUEhnS5sNE5HYxc2gMZtBK+XgzxvAk7sP4OCRcaMpehcs5FYW2oDungJGR0a08pcFHNf+Ej/mw2U/nyGbwoS5TAKFbFKUTxV96ZRgOQvNhiu3+CT270P4lFyUsGKjRTZDtBd7J1f+Jr5tyybNOAwdcdit+XuOfvhKhfYmT/heHQwvJEM4Dw0a/R0TeWuGX6roh7TBEBhn+bUShFMas56pe0kZqKchMlBdux3GJvejycexTmLzOz1yhCJQ6Q03b7Ubs6b3jX/hJ8eiq6IsI5ZTI0IwaROpb0dyeG2BniqqqHR2AifHDNlt3MoSRNCXjJ1m0uQjVzYoxaQNnizyGnVtThre/Fy8/eo/w9c/f50+7P3Xfhbf+/bXcGT3wyjkskrm2cYui5dBcJ0NF4pVG5PLNljx13WMTS/gV4/sQKNhjYFA9+SN0Ij7+noxONivYUx6e/bnjUhkO6lpTOSxUlWnJ5+Rok6e+0skMGgEdO4XMW/Z3iVsCcA0H7pDVAEd4IOXgTfz64AGBCSjBZkZoGHIREghAt/acmaPq36Prb9jBqR/qdk4C99WPNrhaxF2GNHD/r7Wd7VSEwvF4dBYlGuhL/p7Yf6xDe2gVoW+u60db3wZezKtQ2bpvxlcG2W2jdOiw0E0pNbKtVVz8MC4ozgV/6W9TpHXV7Fvwuo6BH6mA/VYlVpbWha8/UA8fhrP/LGrGhlegLB06lHQAKuStD3vxa/FCy+5TDf7wF0/xY77blPaQW9FwrkZM70yAXDTdCaUIsjH9ybz7E7MLeKu+x7SBiX9YaAexmI459ytGBqimGJrja0VbTaNzDY0r4u/l+asXyGL7q6U9jSz+AsGI+MMVbYT0lt5mkcwPXDLq0ORo5cfcmbvjtky9rAWwYo/+yyDtoRkeLjWb0qhxYvEln81wrp7uRC+JWLqpCoz7BaBqmmwPpAqN9UWoltusNVg+XW82go+97LeoBGFwOuE9kLPV5K2eCJtHtm4IE66d6w9NFaa9+LGrAMVvL8WYXr7/xSErvBOVGM0a5qA9PBmfbJJhtxandxyRkBv9DSe+e8+/cfKmcm2tNzO+nc8NRR7fuGrf08v7/6ffhe9hS6FeyXm5C6LNWeemdBb8MzicSgCUVia+6Xr+Ol/3gNK5wa/bEZkcNu5520RgdvG7C3HDZMhhIG0wZSTHvGIDHmwN4++HAdYjW4Y2tQ8AcHDmmdvpRh84CoympW5722WxkQrdw1eTqLbHqbNuD2/D82NQHYPaYd7VzMuUxVt96bNXNTFWgwNCRDYyYxA3Ufbv2/lsdbYsQK7rfpr96wWi+0QtBmzOYtWuqIUog11CMai2jU0vvz+9SYdfrR34+/RBwvCv1V3UcZsIj12aEPrvxX97PPsOkOaGfoB7VlQc3NBQFr8kHafzpi/fsO7rZkljYN2eMZaidNzC7pWkc+5gbNhZHzb7VbXuls2RNjD5xYocpu1dlrjR7bMcbnSwK13/ELG3Ox+abbN2tfbtm3B5rPO8ofNmbHQ6LCQb3pwMTIukU3EMdxTwEBvl7Wsxeew4k/Ypw9yhoECzsG1F15sjetFtikHmRe2tCKEQnnuwFQ76fe94dNWlKl751PbTUTAi75m1uceWfmfpyTKyZuoRRv+rDEkR1iayMfJWHNIDYLnbl/kTgMK92nX4w2duDV0mg0YN+ZQO7SaPbbRVdbmY148XEz1bNOr80bElbbxL6aT5kBcEN3v7dcALDNwf/bhvdBheZfd00Q6mJb0g91j6/DmI6fxzLfc8J6GOAfO8WyOUNmgjvJJvQAPx2qOKOdjWrGCsphSHH1aMUooDXjFPL3ypkhEFND/uvdXiEYovOudQEUAL6xiDfT19uCMM87A0OAgcl0ZIwh5140GqSo/HkEhk8Rgdx69Pd7SFrQTEAtOdVi+HTDg4FXDC2gupQmO1qE0oRRthWBAEeRn3Ru2e/pw7eHQGIGn1Qiy4iuMZ7U4zO2HxdKik2mmetnKWlqpUCu9aIf17HebHrpN6isYcCBphd2C1jRpa5V7+tEaFmgZjPFRAhHJNgAo628qSdkEP+2GUBrRGEv5zPGEYrAd1WgWxG3GrN9jCuSR2lAjM+Z2mPD/y5j/8Yb3qgPYAsjDS7GqshUqnfVGj+xBjCeScBzV76mmzl0dFQHMHPOzfXo05gNHxvDg41S954qEMOVt1bbFGrazXZssnUBXVxY9vXmp0qfTXDfA7UMxdOWzGChk0ZvLIJ1JaiqbfOZEjDtB+Ego2GcFoR6S76AOebWxx6xpwJclD+aFn0boT+r2mXyt4bJtEKKH6jClws9mtArepukp9fIt1RFbzTtl4c9lYM1mQoD63LC9U9cyxrbtTW2e+qR0wymuzSgUvttckbW2A8HKT4fciXM+wv+HtCAcTj0jbVDxd9VmzJqN8XnFkKcH+DIYs6VrJ6ca7c+elyIFVv4nAVSThDMApz1VcaeKKHKRyKkLwPZT3/l55wn8pjyBrddVZd2RzdeW3hCNxn74m3LhnevsPIFTPYF6feWNiplbP1b5ICKRL3UeU+cJ/EY+gUbjQ7s/l/xyKwH8jbyLzkV3nkDrCXSMuWMNq+YJdIx51bzKzo10jLljA6vmCXSMedW8ys6NdIy5YwOr5gl0jHnVvMrOjXSMuWMDq+YJdIx51bzKzo10jLljA6vmCXSMedW8ys6NdIy5YwOr5gl0jHnVvMrOjXSMuWMDq+YJdIx51bzKzo10jLljA6vmCXSMedW8ys6NdIy5YwOr5gl0jHnVvMrOjXSMuWMDq+YJdIx51bzKzo10jLljA6vmCXSMedW8ys6NdIy5YwOr5gl0jHnVvMrOjXSMuWMDq+YJdIx51bzKzo10jLljA6vmCXSMedW8ys6NdIy5YwOr5gl0jHnVvMrOjXSMuWMDq+YJdIx51bzKzo10jLljA6vmCXSMedW8ys6NdIy5YwOr5gl0jHnVvMrOjXSMuWMDq+YJdIx51bzKzo10jLljA6vmCXSMedW8ys6NdIy5YwOr5gl0jHnVvMrOjfw/exDD81MWxTs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0" name="AutoShape 6" descr="blob:https://www.icloud.com/887d948d-437e-4c51-9991-abf23df94b0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" name="Obraz 12" descr="33b2a06b-4162-4a56-8fec-6cb34e078ff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3921071" cy="2942642"/>
          </a:xfrm>
          <a:prstGeom prst="rect">
            <a:avLst/>
          </a:prstGeom>
        </p:spPr>
      </p:pic>
      <p:pic>
        <p:nvPicPr>
          <p:cNvPr id="12" name="Obraz 11" descr="11965068-0b0a-4a61-bcff-45b419b64de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84984"/>
            <a:ext cx="4475989" cy="3356992"/>
          </a:xfrm>
          <a:prstGeom prst="rect">
            <a:avLst/>
          </a:prstGeom>
        </p:spPr>
      </p:pic>
      <p:pic>
        <p:nvPicPr>
          <p:cNvPr id="14" name="Obraz 13" descr="6078e5d6-721e-45d6-8b7b-423e34c42c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221088"/>
            <a:ext cx="4209103" cy="2636912"/>
          </a:xfrm>
          <a:prstGeom prst="rect">
            <a:avLst/>
          </a:prstGeom>
        </p:spPr>
      </p:pic>
      <p:pic>
        <p:nvPicPr>
          <p:cNvPr id="4" name="Symbol zastępczy zawartości 3" descr="IMG-20200131-WA011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499992" y="1700808"/>
            <a:ext cx="4032448" cy="3026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ole tekstowe 14"/>
          <p:cNvSpPr txBox="1"/>
          <p:nvPr/>
        </p:nvSpPr>
        <p:spPr>
          <a:xfrm>
            <a:off x="611560" y="2708920"/>
            <a:ext cx="3456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Obiad z koleżankami z San Jose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1907704" y="5445224"/>
            <a:ext cx="237626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Zdjęcia  nauczycielek nauczania początkowego w wieku dziecięcym</a:t>
            </a:r>
          </a:p>
        </p:txBody>
      </p:sp>
    </p:spTree>
  </p:cSld>
  <p:clrMapOvr>
    <a:masterClrMapping/>
  </p:clrMapOvr>
  <p:transition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711BF6F-0E2D-481E-982D-15463EFEE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997"/>
          <a:stretch/>
        </p:blipFill>
        <p:spPr>
          <a:xfrm>
            <a:off x="755576" y="1844824"/>
            <a:ext cx="4262602" cy="2493714"/>
          </a:xfr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xmlns="" id="{CCCA9B7B-583C-4B7E-88B6-B8137B26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7A103A3-72C0-481C-9384-AA46C438D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068"/>
          <a:stretch/>
        </p:blipFill>
        <p:spPr>
          <a:xfrm>
            <a:off x="4932040" y="2003032"/>
            <a:ext cx="3899925" cy="201622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43216EF4-DE64-450B-9035-575586D002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101" r="608"/>
          <a:stretch/>
        </p:blipFill>
        <p:spPr>
          <a:xfrm>
            <a:off x="2627784" y="4595953"/>
            <a:ext cx="4114800" cy="18288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FF53E58C-900D-4943-800A-20015CA96942}"/>
              </a:ext>
            </a:extLst>
          </p:cNvPr>
          <p:cNvSpPr txBox="1"/>
          <p:nvPr/>
        </p:nvSpPr>
        <p:spPr>
          <a:xfrm>
            <a:off x="743069" y="4251259"/>
            <a:ext cx="418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Przedstawienie wystawiane w j. angielskim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965D97F8-C243-4B83-8EA6-23093147D621}"/>
              </a:ext>
            </a:extLst>
          </p:cNvPr>
          <p:cNvSpPr txBox="1"/>
          <p:nvPr/>
        </p:nvSpPr>
        <p:spPr>
          <a:xfrm>
            <a:off x="6768122" y="5141021"/>
            <a:ext cx="234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Światowy Dzień Pokoju</a:t>
            </a:r>
          </a:p>
        </p:txBody>
      </p:sp>
    </p:spTree>
    <p:extLst>
      <p:ext uri="{BB962C8B-B14F-4D97-AF65-F5344CB8AC3E}">
        <p14:creationId xmlns:p14="http://schemas.microsoft.com/office/powerpoint/2010/main" xmlns="" val="1036765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xmlns="" id="{CCCA9B7B-583C-4B7E-88B6-B8137B26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xmlns="" id="{AD54A5D0-50F9-4D50-925B-E7A93398B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90713">
            <a:off x="325640" y="1567287"/>
            <a:ext cx="3628208" cy="2721156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A6DE8F6E-5248-4514-8334-5DB501F77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0833" y="1417638"/>
            <a:ext cx="3323861" cy="249289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A7A28BBA-BDB6-404E-9A21-15BFCE95C6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67021" y="4303155"/>
            <a:ext cx="3140968" cy="2355726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B919B764-5400-440C-AB7D-D5AD0229E0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40646" y="4214050"/>
            <a:ext cx="2640293" cy="198022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xmlns="" id="{AF866383-33E8-4396-89C6-67EC160E43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497340" y="3391115"/>
            <a:ext cx="3729368" cy="27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4062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789440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/>
              <a:t>Madryt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 descr="660px-Azca-Skyline-271112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467544" y="2564904"/>
            <a:ext cx="8277087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l-PL" dirty="0"/>
              <a:t> Stolica i największe miasto Hiszpanii, położony               w środkowej części kraju na Wyżynie Kastylijskiej;</a:t>
            </a:r>
          </a:p>
          <a:p>
            <a:pPr algn="just"/>
            <a:r>
              <a:rPr lang="pl-PL" dirty="0"/>
              <a:t>Jest to trzecie co do wielkości miasto Unii Europejskiej (po Londynie i Berlinie). Na płaszczyźnie ekonomicznej Madryt jest czwartym najbogatszym miastem w Europie.</a:t>
            </a:r>
          </a:p>
          <a:p>
            <a:pPr algn="just"/>
            <a:r>
              <a:rPr lang="pl-PL" dirty="0"/>
              <a:t>Madryt jest siedzibą rządu, parlamentu, ministerstw, agencji i innych przedstawicielstw międzynarodowych, jak i też oficjalną rezydencją króla Hiszpanii.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 descr="922141df-18f8-4388-87f6-af8db8c655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2691" y="3199560"/>
            <a:ext cx="2746400" cy="3661867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/>
              <a:t>Madryt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 descr="IMG_06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935" y="1484784"/>
            <a:ext cx="3262322" cy="244827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E37E4896-FAB1-4CB2-89FE-FF1B2EE6ED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11" r="1703" b="17584"/>
          <a:stretch/>
        </p:blipFill>
        <p:spPr>
          <a:xfrm>
            <a:off x="3904289" y="1562242"/>
            <a:ext cx="4440676" cy="222621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5B20EAB0-A586-4712-9444-C8DC74ED8D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500"/>
          <a:stretch/>
        </p:blipFill>
        <p:spPr>
          <a:xfrm rot="5400000">
            <a:off x="5392054" y="3617058"/>
            <a:ext cx="2636913" cy="32689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Wyjazd na tygodniowe obserwacje zajęć do hiszpańskiej szkoły San </a:t>
            </a:r>
            <a:r>
              <a:rPr lang="pl-PL" dirty="0" err="1"/>
              <a:t>Jose</a:t>
            </a:r>
            <a:r>
              <a:rPr lang="pl-PL" dirty="0"/>
              <a:t>, okazał się niezwykle wartościowym szkoleniem dla uczestniczek mobilności. Praca w grupach, aktywność ruchowa podczas lekcji i nauka poprzez gry  to sposób na naukę w hiszpańskiej szkole.                  Kilka metod i form pracy już zostały wykorzystane podczas zajęć w naszej szkole                   i zyskały aprobatę uczniów. 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51104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/>
              <a:t>podsumowanie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/>
              <a:t>powrót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IMG_94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74379">
            <a:off x="326809" y="2256333"/>
            <a:ext cx="3707904" cy="27809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860032" y="162880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Powrót przez Frankfurt z przebojami, </a:t>
            </a:r>
            <a:r>
              <a:rPr lang="pl-PL" dirty="0" smtClean="0"/>
              <a:t>ponieważ</a:t>
            </a:r>
            <a:r>
              <a:rPr lang="pl-PL" dirty="0" smtClean="0"/>
              <a:t> </a:t>
            </a:r>
            <a:r>
              <a:rPr lang="pl-PL" dirty="0"/>
              <a:t>wydłużony </a:t>
            </a:r>
            <a:r>
              <a:rPr lang="pl-PL" dirty="0" smtClean="0"/>
              <a:t>o jeden nocleg</a:t>
            </a:r>
          </a:p>
          <a:p>
            <a:r>
              <a:rPr lang="pl-PL" dirty="0" smtClean="0"/>
              <a:t>z </a:t>
            </a:r>
            <a:r>
              <a:rPr lang="pl-PL" dirty="0"/>
              <a:t>powodu odwołanego lotu do Wrocławia </a:t>
            </a:r>
            <a:r>
              <a:rPr lang="pl-PL" dirty="0">
                <a:sym typeface="Wingdings" pitchFamily="2" charset="2"/>
              </a:rPr>
              <a:t></a:t>
            </a:r>
            <a:endParaRPr lang="pl-PL" dirty="0"/>
          </a:p>
        </p:txBody>
      </p:sp>
      <p:pic>
        <p:nvPicPr>
          <p:cNvPr id="10" name="Obraz 9" descr="IMG_9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53918">
            <a:off x="5959267" y="3429443"/>
            <a:ext cx="2556735" cy="3284984"/>
          </a:xfrm>
          <a:prstGeom prst="rect">
            <a:avLst/>
          </a:prstGeom>
        </p:spPr>
      </p:pic>
      <p:pic>
        <p:nvPicPr>
          <p:cNvPr id="7" name="Symbol zastępczy zawartości 6" descr="3a7edbf9-6690-4e91-ae72-4508c6bf8c79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563888" y="3140968"/>
            <a:ext cx="2615373" cy="34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JOB SHADOWING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CELE PROGRAMU:</a:t>
            </a:r>
          </a:p>
          <a:p>
            <a:pPr marL="0" indent="0">
              <a:buNone/>
            </a:pPr>
            <a:r>
              <a:rPr lang="pl-PL" dirty="0"/>
              <a:t>- obserwacja sposobów motywowania uczniów do nauki poprzez współpracę  międzynarodową,</a:t>
            </a:r>
          </a:p>
          <a:p>
            <a:pPr marL="0" indent="0">
              <a:buNone/>
            </a:pPr>
            <a:r>
              <a:rPr lang="pl-PL" dirty="0"/>
              <a:t>- poznanie aktywnych metod nauczania, </a:t>
            </a:r>
          </a:p>
          <a:p>
            <a:pPr marL="0" indent="0">
              <a:buNone/>
            </a:pPr>
            <a:r>
              <a:rPr lang="pl-PL" dirty="0"/>
              <a:t>- poznanie sposobów prowadzenia zajęć i oceniania uczniów,</a:t>
            </a:r>
          </a:p>
          <a:p>
            <a:pPr marL="0" indent="0">
              <a:buNone/>
            </a:pPr>
            <a:r>
              <a:rPr lang="pl-PL" dirty="0"/>
              <a:t>- obserwacja wykorzystania nowoczesnych technologii na zajęciach,</a:t>
            </a:r>
          </a:p>
          <a:p>
            <a:pPr marL="0" indent="0">
              <a:buNone/>
            </a:pPr>
            <a:r>
              <a:rPr lang="pl-PL" dirty="0"/>
              <a:t>- poznanie oferty dodatkowych zajęć w placówce,</a:t>
            </a:r>
          </a:p>
          <a:p>
            <a:pPr marL="0" indent="0">
              <a:buNone/>
            </a:pPr>
            <a:r>
              <a:rPr lang="pl-PL" dirty="0"/>
              <a:t>- zaprezentowanie polskiego systemu edukacji,</a:t>
            </a:r>
          </a:p>
          <a:p>
            <a:pPr marL="0" indent="0">
              <a:buNone/>
            </a:pPr>
            <a:r>
              <a:rPr lang="pl-PL" dirty="0"/>
              <a:t>- wymiana doświadczeń,</a:t>
            </a:r>
          </a:p>
          <a:p>
            <a:pPr marL="0" indent="0">
              <a:buNone/>
            </a:pPr>
            <a:r>
              <a:rPr lang="pl-PL" dirty="0"/>
              <a:t>- poznanie sposobów organizowanie wizyt zagranicznych wolontariuszy,</a:t>
            </a:r>
          </a:p>
          <a:p>
            <a:pPr marL="0" indent="0">
              <a:buNone/>
            </a:pPr>
            <a:r>
              <a:rPr lang="pl-PL" dirty="0"/>
              <a:t>- promocja szkoły oraz regionu w placówce organizacji przyjmującej,</a:t>
            </a:r>
          </a:p>
          <a:p>
            <a:pPr marL="0" indent="0">
              <a:buNone/>
            </a:pPr>
            <a:r>
              <a:rPr lang="pl-PL" dirty="0"/>
              <a:t>- doskonalenie umiejętności językowych i interpersonalnych.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63689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PODRÓŻ </a:t>
            </a:r>
            <a:r>
              <a:rPr lang="pl-PL" sz="3600" b="1" dirty="0"/>
              <a:t>WROCŁAW-VALLADOLID</a:t>
            </a:r>
            <a:br>
              <a:rPr lang="pl-PL" sz="3600" b="1" dirty="0"/>
            </a:br>
            <a:r>
              <a:rPr lang="pl-PL" sz="3200" dirty="0"/>
              <a:t> (2447 km)</a:t>
            </a:r>
            <a:endParaRPr lang="pl-PL" sz="3600" b="1" dirty="0"/>
          </a:p>
        </p:txBody>
      </p:sp>
      <p:pic>
        <p:nvPicPr>
          <p:cNvPr id="4" name="Obraz 3" descr="Opera Zrzut ekranu_2020-05-07_075456_www.google.co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636912"/>
            <a:ext cx="4495800" cy="3600450"/>
          </a:xfrm>
          <a:prstGeom prst="rect">
            <a:avLst/>
          </a:prstGeom>
        </p:spPr>
      </p:pic>
      <p:pic>
        <p:nvPicPr>
          <p:cNvPr id="6" name="Obraz 5" descr="IMG_905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 rot="5006300">
            <a:off x="61197" y="1426158"/>
            <a:ext cx="2706519" cy="202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 descr="C:\Users\Sonia\AppData\Local\Microsoft\Windows\INetCache\IE\ZW034N2M\1024px-Airbus_A380-841,_Lufthansa_AN205450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492896"/>
            <a:ext cx="1333222" cy="889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 descr="IMG_94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1187624" y="4797152"/>
            <a:ext cx="252028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511256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Wrocław &gt; Frankfurt nad Menem &gt; Madryt</a:t>
            </a:r>
          </a:p>
          <a:p>
            <a:pPr>
              <a:buNone/>
            </a:pP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		podróż samolotem</a:t>
            </a:r>
          </a:p>
          <a:p>
            <a:pPr>
              <a:buNone/>
            </a:pPr>
            <a:r>
              <a:rPr lang="pl-PL" dirty="0"/>
              <a:t>	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MADRYT &gt; </a:t>
            </a:r>
            <a:r>
              <a:rPr lang="pl-PL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VALLADOLID&gt;MADRYT</a:t>
            </a: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podróż pociągiem</a:t>
            </a:r>
          </a:p>
          <a:p>
            <a:pPr>
              <a:buNone/>
            </a:pPr>
            <a:r>
              <a:rPr lang="pl-PL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</a:p>
          <a:p>
            <a:pPr>
              <a:buNone/>
            </a:pPr>
            <a:r>
              <a:rPr lang="pl-PL" dirty="0"/>
              <a:t>	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VALLADOLID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4649639" cy="4525963"/>
          </a:xfrm>
        </p:spPr>
        <p:txBody>
          <a:bodyPr>
            <a:normAutofit fontScale="85000" lnSpcReduction="20000"/>
          </a:bodyPr>
          <a:lstStyle/>
          <a:p>
            <a:r>
              <a:rPr lang="pl-PL" sz="2400" dirty="0">
                <a:latin typeface="Century Gothic" pitchFamily="34" charset="0"/>
              </a:rPr>
              <a:t>średniej wielkości miasto w północnej Hiszpanii, założone przez muzułmanów w VIII wieku; </a:t>
            </a:r>
          </a:p>
          <a:p>
            <a:r>
              <a:rPr lang="pl-PL" sz="2400" dirty="0">
                <a:latin typeface="Century Gothic" pitchFamily="34" charset="0"/>
              </a:rPr>
              <a:t>stolica wspólnoty autonomicznej Kastylia i León, dawna siedziba królów, znana z renesansowych zabytków z katedrą na czele;</a:t>
            </a:r>
          </a:p>
          <a:p>
            <a:r>
              <a:rPr lang="pl-PL" sz="2400" dirty="0">
                <a:latin typeface="Century Gothic" pitchFamily="34" charset="0"/>
              </a:rPr>
              <a:t>Valladolid jest jednym z przykładów stylu izabelińskiego;</a:t>
            </a:r>
          </a:p>
          <a:p>
            <a:r>
              <a:rPr lang="pl-PL" sz="2400" dirty="0">
                <a:latin typeface="Century Gothic" pitchFamily="34" charset="0"/>
              </a:rPr>
              <a:t>Główne obiekty zabytkowe w mieście to:</a:t>
            </a:r>
          </a:p>
          <a:p>
            <a:pPr>
              <a:buNone/>
            </a:pPr>
            <a:r>
              <a:rPr lang="pl-PL" sz="2400" dirty="0">
                <a:latin typeface="Century Gothic" pitchFamily="34" charset="0"/>
              </a:rPr>
              <a:t>	Katedra z XVIII wieku, Uniwersytet, liczne Kolegia i kościoły, muzeum Cervantesa i Pałac królewski, </a:t>
            </a:r>
            <a:r>
              <a:rPr lang="pl-PL" sz="2400" dirty="0" err="1">
                <a:latin typeface="Century Gothic" pitchFamily="34" charset="0"/>
              </a:rPr>
              <a:t>Campo</a:t>
            </a:r>
            <a:r>
              <a:rPr lang="pl-PL" sz="2400" dirty="0">
                <a:latin typeface="Century Gothic" pitchFamily="34" charset="0"/>
              </a:rPr>
              <a:t> Grande – park;</a:t>
            </a:r>
          </a:p>
          <a:p>
            <a:pPr>
              <a:buNone/>
            </a:pPr>
            <a:endParaRPr lang="pl-PL" sz="2400" dirty="0">
              <a:latin typeface="Century Gothic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364076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F3FE3108-09F7-48C0-A42F-19D51FFBA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517849" y="1903840"/>
            <a:ext cx="4552262" cy="357986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IMG_92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585751">
            <a:off x="71036" y="4405861"/>
            <a:ext cx="2782249" cy="2367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VALLADOLID</a:t>
            </a:r>
          </a:p>
        </p:txBody>
      </p:sp>
      <p:pic>
        <p:nvPicPr>
          <p:cNvPr id="21506" name="Picture 2" descr="https://upload.wikimedia.org/wikipedia/commons/thumb/a/a3/Valladolid_SanPablo.jpg/800px-Valladolid_SanPab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60648"/>
            <a:ext cx="2144919" cy="3024336"/>
          </a:xfrm>
          <a:prstGeom prst="rect">
            <a:avLst/>
          </a:prstGeom>
          <a:noFill/>
        </p:spPr>
      </p:pic>
      <p:pic>
        <p:nvPicPr>
          <p:cNvPr id="14" name="Obraz 13" descr="IMG_9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365104"/>
            <a:ext cx="2555776" cy="1916832"/>
          </a:xfrm>
          <a:prstGeom prst="rect">
            <a:avLst/>
          </a:prstGeom>
        </p:spPr>
      </p:pic>
      <p:pic>
        <p:nvPicPr>
          <p:cNvPr id="13" name="Obraz 12" descr="IMG_91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628800"/>
            <a:ext cx="326436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Obraz 14" descr="IMG_93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32107" y="3645024"/>
            <a:ext cx="3611893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 descr="IMG-20200131-WA005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1124744"/>
            <a:ext cx="1977684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33456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709119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Szkoła </a:t>
            </a:r>
            <a:r>
              <a:rPr lang="pl-PL" dirty="0" err="1"/>
              <a:t>Colegio</a:t>
            </a:r>
            <a:r>
              <a:rPr lang="pl-PL" dirty="0"/>
              <a:t> San Jose jest jedną z najpopularniejszych i najbardziej tradycyjnych szkół w Valladolid;</a:t>
            </a:r>
          </a:p>
          <a:p>
            <a:r>
              <a:rPr lang="pl-PL" dirty="0"/>
              <a:t>Swoją działalność rozpoczęła w 1881 roku;</a:t>
            </a:r>
          </a:p>
          <a:p>
            <a:r>
              <a:rPr lang="pl-PL" dirty="0"/>
              <a:t>W szkole pracuje 120 nauczycieli i uczy się 1227 uczniów;</a:t>
            </a:r>
          </a:p>
          <a:p>
            <a:r>
              <a:rPr lang="pl-PL" dirty="0"/>
              <a:t>Głównym celem szkoły jest edukacja dzieci i młodzieży w sposób globalny, biorąc pod uwagę wszystkie aspekty i potrzeby ucznia (szczególnie dzieci niedosłyszące);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San Jose jest szkołą dwujęzyczną, hiszpański- angielski</a:t>
            </a:r>
          </a:p>
          <a:p>
            <a:r>
              <a:rPr lang="pl-PL" dirty="0"/>
              <a:t>Szkoła kładzie duży nacisk na  wprowadzanie interesujących projektów związanych z  innowacjami technologiami i najnowszymi metodami pracy (liczne szkolenia kadry </a:t>
            </a:r>
            <a:r>
              <a:rPr lang="pl-PL" dirty="0" err="1"/>
              <a:t>ped</a:t>
            </a:r>
            <a:r>
              <a:rPr lang="pl-PL" dirty="0"/>
              <a:t>.)</a:t>
            </a:r>
          </a:p>
          <a:p>
            <a:r>
              <a:rPr lang="pl-PL" dirty="0"/>
              <a:t>Przykłada się dużą wagę do sportu i spędzania czasu na świeżym powietrzu;</a:t>
            </a:r>
          </a:p>
          <a:p>
            <a:r>
              <a:rPr lang="pl-PL" dirty="0"/>
              <a:t>Szczególną zaletą tej szkoły jest  atmosfera i bliski  kontakt uczniów z nauczycielami oraz noszone przez uczniów mundurki; </a:t>
            </a:r>
          </a:p>
          <a:p>
            <a:r>
              <a:rPr lang="pl-PL" dirty="0"/>
              <a:t>Zajęcia odbywają się  od 9.00 do 17.00 z dwugodzinną przerwą na lunch.</a:t>
            </a:r>
          </a:p>
          <a:p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IMG_9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140478">
            <a:off x="5812658" y="1422030"/>
            <a:ext cx="3219841" cy="2414881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3275856" y="1772816"/>
            <a:ext cx="23762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Widoczne na zdjęciach  niebieskie boisko stanowi centralną część Kolegia, tutaj spotykają się dzieci przychodząc do szkoły, tutaj również spędzają długą przerwę, grają, bawiąc się i jedząc drugie śniadanie</a:t>
            </a:r>
          </a:p>
        </p:txBody>
      </p:sp>
      <p:pic>
        <p:nvPicPr>
          <p:cNvPr id="5" name="Symbol zastępczy zawartości 4" descr="IMG_912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299786">
            <a:off x="445643" y="4821787"/>
            <a:ext cx="2487635" cy="1865726"/>
          </a:xfrm>
        </p:spPr>
      </p:pic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7077472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8" name="Obraz 7" descr="IMG_20200127_113544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 rot="5400000">
            <a:off x="-84518" y="2036846"/>
            <a:ext cx="3264363" cy="2448272"/>
          </a:xfrm>
          <a:prstGeom prst="rect">
            <a:avLst/>
          </a:prstGeom>
        </p:spPr>
      </p:pic>
      <p:pic>
        <p:nvPicPr>
          <p:cNvPr id="9" name="Obraz 8" descr="1580372973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293096"/>
            <a:ext cx="4139952" cy="2328723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2915816" y="4941168"/>
            <a:ext cx="18002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/>
              <a:t>Na dachu sali gimnastycznej znajduje się strefa zabawy dla młodszych dzieci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 flipH="1">
            <a:off x="2123728" y="5991367"/>
            <a:ext cx="824188" cy="2459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5508104" y="3645024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okój nauczyciel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3377348" cy="2533011"/>
          </a:xfr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787" y="188640"/>
            <a:ext cx="1484893" cy="7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IMG_06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0522" y="1484784"/>
            <a:ext cx="3653478" cy="4868259"/>
          </a:xfrm>
          <a:prstGeom prst="rect">
            <a:avLst/>
          </a:prstGeom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pl-PL" dirty="0" err="1"/>
              <a:t>Colegio</a:t>
            </a:r>
            <a:r>
              <a:rPr lang="pl-PL" dirty="0"/>
              <a:t> San Jose Valladolid</a:t>
            </a:r>
          </a:p>
        </p:txBody>
      </p:sp>
      <p:pic>
        <p:nvPicPr>
          <p:cNvPr id="9" name="Obraz 8" descr="IMG_06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3691628"/>
            <a:ext cx="2376264" cy="3166372"/>
          </a:xfrm>
          <a:prstGeom prst="rect">
            <a:avLst/>
          </a:prstGeom>
        </p:spPr>
      </p:pic>
      <p:pic>
        <p:nvPicPr>
          <p:cNvPr id="10" name="Obraz 9" descr="IMG_933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034575">
            <a:off x="-229208" y="4290252"/>
            <a:ext cx="3094574" cy="23209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2195736" y="1556792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Pokój nauczycielski jest przestronnym pomieszczeniem z dużym stołem po środku, regałami z pocztą oraz biblioteką, kącikiem do wypoczynku z kilkoma fotelami i stołem z kącikiem śniadaniowym. </a:t>
            </a:r>
            <a:r>
              <a:rPr lang="pl-PL" i="1" dirty="0">
                <a:ln w="18415" cmpd="sng">
                  <a:solidFill>
                    <a:schemeClr val="tx1"/>
                  </a:solidFill>
                  <a:prstDash val="solid"/>
                </a:ln>
              </a:rPr>
              <a:t>W szkole utrzymuje się bardzo historyczny charakter, jednak sale lekcyjne są wyposażone bardzo nowocześnie.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9F0FCB1A-AC68-4B2D-8F95-5F8A3105BAEC}"/>
              </a:ext>
            </a:extLst>
          </p:cNvPr>
          <p:cNvSpPr txBox="1"/>
          <p:nvPr/>
        </p:nvSpPr>
        <p:spPr>
          <a:xfrm>
            <a:off x="611560" y="6353043"/>
            <a:ext cx="1896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Szkolny mundurek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557</Words>
  <Application>Microsoft Office PowerPoint</Application>
  <PresentationFormat>Pokaz na ekranie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 MOBILNOŚĆ ERASMUS + JOB SHADOWING  HISZPANIA - STYCZEŃ 2020 </vt:lpstr>
      <vt:lpstr>JOB SHADOWING </vt:lpstr>
      <vt:lpstr>PODRÓŻ WROCŁAW-VALLADOLID  (2447 km)</vt:lpstr>
      <vt:lpstr>VALLADOLID</vt:lpstr>
      <vt:lpstr>VALLADOLID</vt:lpstr>
      <vt:lpstr>Colegio San Jose Valladolid</vt:lpstr>
      <vt:lpstr>Colegio San Jose Valladolid</vt:lpstr>
      <vt:lpstr>Colegio San Jose Valladolid</vt:lpstr>
      <vt:lpstr>Colegio San Jose Valladolid</vt:lpstr>
      <vt:lpstr>Colegio San Jose Valladolid</vt:lpstr>
      <vt:lpstr>Colegio San Jose Valladolid</vt:lpstr>
      <vt:lpstr>Colegio San Jose Valladolid</vt:lpstr>
      <vt:lpstr>Colegio San Jose Valladolid</vt:lpstr>
      <vt:lpstr>Colegio San Jose Valladolid</vt:lpstr>
      <vt:lpstr>Colegio San Jose Valladolid</vt:lpstr>
      <vt:lpstr>Madryt</vt:lpstr>
      <vt:lpstr>Madryt</vt:lpstr>
      <vt:lpstr>podsumowanie</vt:lpstr>
      <vt:lpstr>powrót</vt:lpstr>
    </vt:vector>
  </TitlesOfParts>
  <Company>Sil-art Rycho444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MOBILNOŚĆ ERASMUS + JOB SHADOWING  HISZPANIA - STYCZEŃ 2020</dc:title>
  <dc:creator>Kowalski Ryszard</dc:creator>
  <cp:lastModifiedBy>Kowalski Ryszard</cp:lastModifiedBy>
  <cp:revision>95</cp:revision>
  <dcterms:created xsi:type="dcterms:W3CDTF">2020-05-07T05:59:29Z</dcterms:created>
  <dcterms:modified xsi:type="dcterms:W3CDTF">2020-05-19T15:03:24Z</dcterms:modified>
</cp:coreProperties>
</file>